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13" r:id="rId3"/>
    <p:sldId id="314" r:id="rId4"/>
    <p:sldId id="316" r:id="rId5"/>
    <p:sldId id="312" r:id="rId6"/>
    <p:sldId id="300" r:id="rId7"/>
    <p:sldId id="308" r:id="rId8"/>
    <p:sldId id="302" r:id="rId9"/>
    <p:sldId id="307" r:id="rId10"/>
    <p:sldId id="303" r:id="rId11"/>
    <p:sldId id="304" r:id="rId12"/>
    <p:sldId id="309" r:id="rId13"/>
    <p:sldId id="310" r:id="rId14"/>
    <p:sldId id="318" r:id="rId15"/>
    <p:sldId id="305" r:id="rId16"/>
    <p:sldId id="311" r:id="rId17"/>
    <p:sldId id="315" r:id="rId18"/>
    <p:sldId id="31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8698" autoAdjust="0"/>
  </p:normalViewPr>
  <p:slideViewPr>
    <p:cSldViewPr>
      <p:cViewPr>
        <p:scale>
          <a:sx n="75" d="100"/>
          <a:sy n="75" d="100"/>
        </p:scale>
        <p:origin x="-1206" y="210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6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787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</a:t>
            </a:r>
            <a:r>
              <a:rPr lang="fr-FR" baseline="0" dirty="0" smtClean="0"/>
              <a:t> de la visualisation de l’interface qui permet de </a:t>
            </a:r>
            <a:r>
              <a:rPr lang="fr-FR" baseline="0" dirty="0" err="1" smtClean="0"/>
              <a:t>checker</a:t>
            </a:r>
            <a:r>
              <a:rPr lang="fr-FR" baseline="0" dirty="0" smtClean="0"/>
              <a:t> les 5 premiers items lorsque la </a:t>
            </a:r>
            <a:r>
              <a:rPr lang="fr-FR" baseline="0" dirty="0" err="1" smtClean="0"/>
              <a:t>conf</a:t>
            </a:r>
            <a:r>
              <a:rPr lang="fr-FR" baseline="0" dirty="0" smtClean="0"/>
              <a:t> est complète de bout en bout</a:t>
            </a:r>
          </a:p>
          <a:p>
            <a:r>
              <a:rPr lang="fr-FR" baseline="0" dirty="0" smtClean="0"/>
              <a:t>Dialogue entre 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</a:t>
            </a:r>
            <a:r>
              <a:rPr lang="fr-FR" baseline="0" dirty="0" smtClean="0"/>
              <a:t> et ccs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928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D866F6-95FD-4974-A689-3927461623DC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E06A7B-5533-4DF5-96EE-DF736346143D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8C8912-CA56-412E-977D-D015F283D31B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60042EB-1976-4FE5-A9C7-B7EE3849DF01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74A7AA-3D0E-4CCC-A3C1-8E7C0258A628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A02574D-0F94-4A55-B583-536A17F7054C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4382-2DCD-4872-8AB3-CACEF9D326F3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51F11B-3712-4F77-932E-E4F9367BF63E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6777369-B431-4439-80B9-8C62B055C1F9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BF81-575D-4609-BD48-A656269380B7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7FA6-4606-495A-93E0-80557F9644AE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CDA-1C41-45A3-9E63-8826A9197187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A09-E68F-4D8E-AF24-6B1A976E53EF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71B3550-75CF-4009-8DA0-C0169AFC7794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5C6235C-0678-430F-9569-9E8DBB7F1214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Mise en service télégestion HD Vérification</a:t>
            </a:r>
          </a:p>
          <a:p>
            <a:r>
              <a:rPr lang="fr-FR" sz="2400" i="1" dirty="0" smtClean="0">
                <a:solidFill>
                  <a:schemeClr val="accent1"/>
                </a:solidFill>
              </a:rPr>
              <a:t>Formation Citybox Télégestion</a:t>
            </a:r>
            <a:endParaRPr lang="fr-FR" sz="2400" i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7802-1EA6-4778-852C-FEF061AF5B79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Contrôle temps-réel à partir de SLV – Citybox Controller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31DC-6099-46B2-A680-FF04A593B9EE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306" t="16157" b="42607"/>
          <a:stretch>
            <a:fillRect/>
          </a:stretch>
        </p:blipFill>
        <p:spPr bwMode="auto">
          <a:xfrm>
            <a:off x="5436096" y="1052736"/>
            <a:ext cx="24721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11560" y="4725144"/>
            <a:ext cx="799288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câblage sur la sortie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modem est bien branché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11560" y="980728"/>
            <a:ext cx="4536504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 sur l’onglet SLV « Contrôle </a:t>
            </a:r>
            <a:r>
              <a:rPr lang="fr-FR" noProof="0" dirty="0" smtClean="0"/>
              <a:t>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emps-</a:t>
            </a:r>
            <a:r>
              <a:rPr lang="fr-FR" dirty="0" smtClean="0"/>
              <a:t>R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éel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le Citybox Controller à tester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Appuyer sur la touche « On » (Attention vérifier bien que personne ne travaille sur cette armoire pour le test)</a:t>
            </a:r>
          </a:p>
          <a:p>
            <a:pPr>
              <a:spcAft>
                <a:spcPts val="2050"/>
              </a:spcAft>
              <a:buFont typeface="Arial" pitchFamily="34" charset="0"/>
              <a:buChar char="•"/>
            </a:pPr>
            <a:r>
              <a:rPr lang="fr-FR" dirty="0" smtClean="0"/>
              <a:t> La sortie s’allume : test  réussi</a:t>
            </a:r>
          </a:p>
          <a:p>
            <a:pPr marL="6286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èche droite 12"/>
          <p:cNvSpPr/>
          <p:nvPr/>
        </p:nvSpPr>
        <p:spPr>
          <a:xfrm rot="16200000">
            <a:off x="6120172" y="332098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1196752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temps-réel à partir de SLV – Citybox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E34-2B3E-44C0-ABA6-5ED67F20D49A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4725144"/>
            <a:ext cx="799288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la Citybox est bien connectée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l’état de la Citybox dans son Citybox Controller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11560" y="980728"/>
            <a:ext cx="4536504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 sur l’onglet SLV « Contrôle Temps-R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éel »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le Citybox Controller à tester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Appuyer sur la touche « On »</a:t>
            </a:r>
          </a:p>
          <a:p>
            <a:pPr>
              <a:spcAft>
                <a:spcPts val="2050"/>
              </a:spcAft>
              <a:buFont typeface="Arial" pitchFamily="34" charset="0"/>
              <a:buChar char="•"/>
            </a:pPr>
            <a:r>
              <a:rPr lang="fr-FR" dirty="0" smtClean="0"/>
              <a:t> La lampe s’allume bien : test  réussi</a:t>
            </a:r>
          </a:p>
          <a:p>
            <a:pPr marL="6286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866692"/>
            <a:ext cx="1080120" cy="11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5106036" y="2132856"/>
            <a:ext cx="3570420" cy="2088232"/>
            <a:chOff x="5106036" y="2132856"/>
            <a:chExt cx="3570420" cy="20882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2204864"/>
              <a:ext cx="2931249" cy="198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364088" y="2132856"/>
              <a:ext cx="3312368" cy="2088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èche droite 17"/>
            <p:cNvSpPr/>
            <p:nvPr/>
          </p:nvSpPr>
          <p:spPr>
            <a:xfrm rot="10800000" flipH="1" flipV="1">
              <a:off x="5106036" y="2408840"/>
              <a:ext cx="504056" cy="36004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locale - </a:t>
            </a:r>
            <a:r>
              <a:rPr lang="fr-FR" dirty="0" err="1" smtClean="0"/>
              <a:t>CityNMS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endParaRPr lang="fr-FR" dirty="0" smtClean="0"/>
          </a:p>
          <a:p>
            <a:r>
              <a:rPr lang="fr-FR" sz="2000" dirty="0" err="1" smtClean="0"/>
              <a:t>Btn</a:t>
            </a:r>
            <a:r>
              <a:rPr lang="fr-FR" sz="2000" dirty="0" smtClean="0"/>
              <a:t> 1 </a:t>
            </a:r>
          </a:p>
          <a:p>
            <a:pPr lvl="3"/>
            <a:r>
              <a:rPr lang="fr-FR" sz="1600" dirty="0" smtClean="0"/>
              <a:t>Appui 1 fois, force ON : l’ensemble des points s’allument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pPr lvl="3"/>
            <a:r>
              <a:rPr lang="fr-FR" sz="1600" dirty="0" smtClean="0"/>
              <a:t>Appui 2 fois, force OFF : l’ensemble des points s’éteignent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pPr lvl="3"/>
            <a:r>
              <a:rPr lang="fr-FR" sz="1600" dirty="0" smtClean="0"/>
              <a:t>Appui 3 fois, retour à l’état normal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DA7-F994-44D3-9391-EE5C7A7A274E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locale – Citybox Controller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15040"/>
            <a:ext cx="8370464" cy="5238296"/>
          </a:xfrm>
        </p:spPr>
        <p:txBody>
          <a:bodyPr/>
          <a:lstStyle/>
          <a:p>
            <a:pPr lvl="3">
              <a:buNone/>
            </a:pPr>
            <a:endParaRPr lang="fr-FR" sz="1600" dirty="0" smtClean="0"/>
          </a:p>
          <a:p>
            <a:r>
              <a:rPr lang="fr-FR" sz="2000" dirty="0" smtClean="0"/>
              <a:t>Boutons de navigation pour contrôle d’allumage : </a:t>
            </a:r>
          </a:p>
          <a:p>
            <a:pPr lvl="3"/>
            <a:r>
              <a:rPr lang="fr-FR" sz="1600" dirty="0" smtClean="0"/>
              <a:t>Déplacement haut/bas sur l’écran, validation avec flèche droite, retour avec flèche gauche</a:t>
            </a:r>
          </a:p>
          <a:p>
            <a:pPr lvl="3"/>
            <a:r>
              <a:rPr lang="fr-FR" sz="1600" dirty="0" smtClean="0"/>
              <a:t>Par défaut, uniquement la consultation d’infos est possible, dont le « light mode ». Pour agir, il faut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en </a:t>
            </a:r>
            <a:r>
              <a:rPr lang="fr-FR" sz="1600" dirty="0" err="1" smtClean="0"/>
              <a:t>admin</a:t>
            </a:r>
            <a:endParaRPr lang="fr-FR" sz="1600" dirty="0" smtClean="0"/>
          </a:p>
          <a:p>
            <a:pPr lvl="3"/>
            <a:r>
              <a:rPr lang="fr-FR" sz="1600" dirty="0" smtClean="0"/>
              <a:t>Accès au menu « log in » de l’écran (sélection par haut/bas + rentrer dans le menu par flèche droite)</a:t>
            </a:r>
          </a:p>
          <a:p>
            <a:pPr lvl="3"/>
            <a:r>
              <a:rPr lang="fr-FR" sz="1600" dirty="0" smtClean="0"/>
              <a:t>Rentrer le mot de passe (par défaut « 0000 »), valider en descendant sur « log in », puis confirmer par « OK »</a:t>
            </a:r>
          </a:p>
          <a:p>
            <a:pPr lvl="3"/>
            <a:r>
              <a:rPr lang="fr-FR" sz="1600" dirty="0" smtClean="0"/>
              <a:t>Accès au menu « Light Mode » : vous pouvez désormais choisir de passer en « Force ON » (allumage forcé), « Force OFF » (extinction forcée), puis revenir en mode « Auto »</a:t>
            </a:r>
          </a:p>
          <a:p>
            <a:pPr lvl="3"/>
            <a:r>
              <a:rPr lang="fr-FR" sz="1600" dirty="0" smtClean="0"/>
              <a:t>Les commandes sont appliquées à la fois sur les relais de sorties Output1 / Output2, mais également toutes les sorties de Citybox qui seraient vues par le CC.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DA7-F994-44D3-9391-EE5C7A7A274E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câblage ouverture de porte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6282232" cy="22139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Simuler un défaut de porte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que la panne apparait bien dans l’onglet « Analyse de Panne »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457-A5FC-4872-B91E-1DFD15573567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5301208"/>
            <a:ext cx="7992888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défauts sur entrée paramétrés dans le CCS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68760"/>
            <a:ext cx="109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/>
          <p:cNvGrpSpPr/>
          <p:nvPr/>
        </p:nvGrpSpPr>
        <p:grpSpPr>
          <a:xfrm>
            <a:off x="117723" y="3284984"/>
            <a:ext cx="8861755" cy="777098"/>
            <a:chOff x="117723" y="3284984"/>
            <a:chExt cx="8861755" cy="77709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23" y="3284984"/>
              <a:ext cx="8861755" cy="72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lèche droite 12"/>
            <p:cNvSpPr/>
            <p:nvPr/>
          </p:nvSpPr>
          <p:spPr>
            <a:xfrm rot="10800000">
              <a:off x="4544962" y="3774050"/>
              <a:ext cx="360040" cy="28803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câblage perte de départ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6282232" cy="22139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Simuler une perte de départ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que la panne apparait bien dans l’onglet « Analyse de Panne »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CAB-D7BB-437F-92D3-46C8589F9A1C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5301208"/>
            <a:ext cx="7992888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défauts sur entrée paramétrés dans le CCS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052736"/>
            <a:ext cx="109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117723" y="3284984"/>
            <a:ext cx="8861755" cy="724968"/>
            <a:chOff x="117723" y="3284984"/>
            <a:chExt cx="8861755" cy="7249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23" y="3284984"/>
              <a:ext cx="8861755" cy="72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lèche droite 14"/>
            <p:cNvSpPr/>
            <p:nvPr/>
          </p:nvSpPr>
          <p:spPr>
            <a:xfrm rot="10800000">
              <a:off x="5508104" y="3645024"/>
              <a:ext cx="360040" cy="28803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compteur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DECE-97BF-45F5-ACF7-3008CAAD6F04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84376" y="980728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historique de données, vérifier que les valeurs mesurées par le compteur remontent bien dans SLV.</a:t>
            </a:r>
          </a:p>
          <a:p>
            <a:r>
              <a:rPr lang="fr-FR" dirty="0" smtClean="0"/>
              <a:t>En fonction du type de compteur : </a:t>
            </a:r>
          </a:p>
          <a:p>
            <a:pPr>
              <a:buFontTx/>
              <a:buChar char="-"/>
            </a:pPr>
            <a:r>
              <a:rPr lang="fr-FR" dirty="0" smtClean="0"/>
              <a:t> Centrale de mesure</a:t>
            </a:r>
          </a:p>
          <a:p>
            <a:pPr>
              <a:buFontTx/>
              <a:buChar char="-"/>
            </a:pPr>
            <a:r>
              <a:rPr lang="fr-FR" dirty="0" smtClean="0"/>
              <a:t> Relève compteur TIC </a:t>
            </a:r>
            <a:r>
              <a:rPr lang="fr-FR" dirty="0" err="1" smtClean="0"/>
              <a:t>ErDF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96" y="1137444"/>
            <a:ext cx="3190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023" y="2519536"/>
            <a:ext cx="2783153" cy="36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Quelles sont les vérifications à faire pour valider le bon fonctionnement d’une solution de télégestion Citybox ?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Vérification de la connectivité des éléments suivants : Modem, Citybox Controller, Citybox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Vérification que le Citybox Controller est bien commissionné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le commissionnement des calendriers du Citybox Controller et de la Citybox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le fonctionnement du temps-réel sur la Citybox et sur le Citybox Controller</a:t>
            </a:r>
          </a:p>
          <a:p>
            <a:pPr marL="895350" lvl="4" indent="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</a:t>
            </a:r>
            <a:r>
              <a:rPr lang="fr-FR" sz="1800" dirty="0" smtClean="0"/>
              <a:t>Comment vérifier que le câblage de la Citybox est bien réalisé ?</a:t>
            </a:r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Appuyer </a:t>
            </a:r>
            <a:r>
              <a:rPr lang="fr-FR" dirty="0">
                <a:solidFill>
                  <a:schemeClr val="accent1"/>
                </a:solidFill>
              </a:rPr>
              <a:t>sur le Btn1 du Citybox </a:t>
            </a:r>
            <a:r>
              <a:rPr lang="fr-FR" dirty="0" smtClean="0">
                <a:solidFill>
                  <a:schemeClr val="accent1"/>
                </a:solidFill>
              </a:rPr>
              <a:t>Controller et observer l’allumage des points associés</a:t>
            </a:r>
            <a:endParaRPr lang="fr-FR" dirty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Comment vérifier que le câblage </a:t>
            </a:r>
            <a:r>
              <a:rPr lang="fr-FR" sz="1800" dirty="0" smtClean="0"/>
              <a:t>« perte de départ » est bien réalisé ?</a:t>
            </a:r>
            <a:endParaRPr lang="fr-FR" sz="1800" dirty="0"/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Simuler une perte de départ et vérifier que l’alarme est remontée</a:t>
            </a:r>
            <a:endParaRPr lang="fr-FR" dirty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Comment vérifier que le câblage </a:t>
            </a:r>
            <a:r>
              <a:rPr lang="fr-FR" sz="1800" dirty="0" smtClean="0"/>
              <a:t>du compteur est bien réalisé ?</a:t>
            </a:r>
            <a:endParaRPr lang="fr-FR" sz="1800" dirty="0"/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que les données de consommation remontent bien sur SLV en fonction du type de compteur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11B-3712-4F77-932E-E4F9367BF63E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12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A4F-F8A2-4040-8858-3AF4E8043A07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droit </a:t>
            </a:r>
            <a:r>
              <a:rPr lang="fr-FR" sz="1600" dirty="0" err="1" smtClean="0">
                <a:sym typeface="Wingdings" pitchFamily="2" charset="2"/>
              </a:rPr>
              <a:t>admin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 CCS et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et CCS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Connaitre les différentes étapes de la vérification du bon fonctionnement d’une solution de télégestion Citybox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utiliser le temps-réel sur la Citybox et sur le Citybox Controller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vérifier le bon câblage des Citybox et des solutions de détection de pannes sur le Citybox Controller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7369-B431-4439-80B9-8C62B055C1F9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421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187608"/>
            <a:ext cx="8100464" cy="52657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connectivité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Modem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du commissionnement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des calendriers commissionnés sur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 (sortie)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1600" dirty="0" smtClean="0"/>
              <a:t>Contrôle temps-réel à partir de SLV </a:t>
            </a:r>
            <a:endParaRPr lang="fr-FR" dirty="0" smtClean="0"/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1600" dirty="0" smtClean="0"/>
              <a:t>Fonctionnement local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Test Bouton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Vérification câblage ouverture de porte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Vérification câblage perte de départ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Compteur (dialogue/câblage)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BC4-D71F-44C7-800C-52CF57660DA5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connectivité modem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4536504" cy="27363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Ouvrir une invite de commande dans Windows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Ping adresse IP de l’équipement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au </a:t>
            </a:r>
            <a:r>
              <a:rPr lang="fr-FR" dirty="0" err="1" smtClean="0"/>
              <a:t>ping</a:t>
            </a:r>
            <a:r>
              <a:rPr lang="fr-FR" dirty="0" smtClean="0"/>
              <a:t>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A604-0EBB-4C0A-B4F1-4D8BCD8922F4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Image 6" descr="Capture 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50748"/>
            <a:ext cx="4270097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016" y="3358520"/>
            <a:ext cx="5796136" cy="31668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</a:t>
            </a:r>
            <a:r>
              <a:rPr lang="fr-FR" dirty="0" smtClean="0"/>
              <a:t> contrôles supplémentaires</a:t>
            </a:r>
          </a:p>
          <a:p>
            <a:r>
              <a:rPr lang="fr-FR" dirty="0" smtClean="0"/>
              <a:t>Depuis le 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adresses IP des équipements configurés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câble Ethernet utilisé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Désactiver les pare-feux Windows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Depuis le VPN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VPN est bien monté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masques de sous-réseaux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connectivité du Citybox Controller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4536504" cy="27363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Ouvrir une invite de commande dans Windows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Ping adresse IP de l’équipement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au </a:t>
            </a:r>
            <a:r>
              <a:rPr lang="fr-FR" dirty="0" err="1" smtClean="0"/>
              <a:t>ping</a:t>
            </a:r>
            <a:r>
              <a:rPr lang="fr-FR" dirty="0" smtClean="0"/>
              <a:t>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C48F-8578-4687-B9E9-2173B70F5799}" type="datetime2">
              <a:rPr lang="fr-FR" smtClean="0"/>
              <a:pPr/>
              <a:t>mercredi 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Capture 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4270097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3356992"/>
            <a:ext cx="6480720" cy="31668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</a:t>
            </a:r>
            <a:r>
              <a:rPr lang="fr-FR" dirty="0" smtClean="0"/>
              <a:t> contrôles supplémentaires</a:t>
            </a:r>
          </a:p>
          <a:p>
            <a:r>
              <a:rPr lang="fr-FR" dirty="0" smtClean="0"/>
              <a:t>Depuis le 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adresses IP des équipements configurés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câble Ethernet utilisé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Désactiver les pare-feux Windows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modem est bien connecté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Depuis le VPN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VPN est bien monté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masques de sous réseaux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du commissionnement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15040"/>
            <a:ext cx="5112568" cy="5238296"/>
          </a:xfrm>
        </p:spPr>
        <p:txBody>
          <a:bodyPr/>
          <a:lstStyle/>
          <a:p>
            <a:r>
              <a:rPr lang="fr-FR" dirty="0" smtClean="0"/>
              <a:t>Commissionnement réalisé dans l’outil SLV</a:t>
            </a:r>
          </a:p>
          <a:p>
            <a:r>
              <a:rPr lang="fr-FR" dirty="0" smtClean="0"/>
              <a:t>Clignotement lent de la LED1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r>
              <a:rPr lang="fr-FR" dirty="0" smtClean="0"/>
              <a:t>La diode LED1 clignote rapidement (2 clignotements/s)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n’est pas commissionné sous SLV ou problème </a:t>
            </a:r>
            <a:r>
              <a:rPr lang="fr-FR" dirty="0" err="1" smtClean="0"/>
              <a:t>Telco</a:t>
            </a:r>
            <a:r>
              <a:rPr lang="fr-FR" dirty="0" smtClean="0"/>
              <a:t>.</a:t>
            </a:r>
          </a:p>
          <a:p>
            <a:pPr lvl="3"/>
            <a:r>
              <a:rPr lang="fr-FR" dirty="0" smtClean="0"/>
              <a:t>La diode LED1 clignote lentement (1 clignotement/3s) </a:t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est commissionné sous SLV.</a:t>
            </a:r>
          </a:p>
          <a:p>
            <a:pPr lvl="3"/>
            <a:r>
              <a:rPr lang="fr-FR" dirty="0" smtClean="0"/>
              <a:t> Dans le CCS, l’équipement CC apparaît avec le statut « OK »</a:t>
            </a: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6D8F-583D-4656-97EA-B77E5C8C94EC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6200000">
            <a:off x="7992380" y="296094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520" y="4509120"/>
            <a:ext cx="8352928" cy="194095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point d’accès est bien connecté sur le Citybox Controller?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point d’accès a bien une couverture 3G suffisante? La connexion ADSL est bien montée?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Citybox Controller a bien la bonne adresse du CCS renseignée?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L’adresse MAC et le nom d’hôte renseignés dans SLV sont bien les bons?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267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0"/>
            <a:ext cx="7308376" cy="836712"/>
          </a:xfrm>
        </p:spPr>
        <p:txBody>
          <a:bodyPr/>
          <a:lstStyle/>
          <a:p>
            <a:r>
              <a:rPr lang="fr-FR" dirty="0" smtClean="0"/>
              <a:t>Vérification des calendriers commissionnés sur le Citybox Controller (sortie)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4716088" cy="27900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Se connecter sur le CCS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la Citybox Controller à vérifier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qu’il s’agisse bien des calendriers poussés dans SLV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ED4B-680C-4E9F-B5C7-CBE05D36EA20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4365104"/>
            <a:ext cx="460851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la configuration sur SLV</a:t>
            </a:r>
          </a:p>
        </p:txBody>
      </p:sp>
      <p:pic>
        <p:nvPicPr>
          <p:cNvPr id="9" name="Image 8" descr="ccs calendrier sortie.png"/>
          <p:cNvPicPr>
            <a:picLocks noChangeAspect="1"/>
          </p:cNvPicPr>
          <p:nvPr/>
        </p:nvPicPr>
        <p:blipFill>
          <a:blip r:embed="rId2" cstate="print"/>
          <a:srcRect l="6331" t="5901" r="7948" b="2751"/>
          <a:stretch>
            <a:fillRect/>
          </a:stretch>
        </p:blipFill>
        <p:spPr>
          <a:xfrm>
            <a:off x="5292080" y="1124744"/>
            <a:ext cx="3509355" cy="2880320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6200000">
            <a:off x="5904148" y="368102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des calendriers commissionnés sur la Citybox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4716088" cy="27900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Se connecter sur le Citybox Controller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« Equipement »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une Citybox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qu’il s’agit bien des calendriers poussés dans SLV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9C82-D15E-41EC-8E79-53CCB7D35995}" type="datetime2">
              <a:rPr lang="fr-FR" smtClean="0"/>
              <a:pPr/>
              <a:t>mercredi 18 novembre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4365104"/>
            <a:ext cx="460851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la configuration sur SLV</a:t>
            </a:r>
          </a:p>
        </p:txBody>
      </p:sp>
      <p:pic>
        <p:nvPicPr>
          <p:cNvPr id="8" name="Image 7" descr="citynms calendar.png"/>
          <p:cNvPicPr>
            <a:picLocks noChangeAspect="1"/>
          </p:cNvPicPr>
          <p:nvPr/>
        </p:nvPicPr>
        <p:blipFill>
          <a:blip r:embed="rId2" cstate="print"/>
          <a:srcRect l="670" t="5901" r="1479" b="1701"/>
          <a:stretch>
            <a:fillRect/>
          </a:stretch>
        </p:blipFill>
        <p:spPr>
          <a:xfrm>
            <a:off x="5292080" y="1268760"/>
            <a:ext cx="3672408" cy="267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Affichage à l'écran (4:3)</PresentationFormat>
  <Paragraphs>217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Masque_bleu</vt:lpstr>
      <vt:lpstr>Masque_orange</vt:lpstr>
      <vt:lpstr>Diapositive 1</vt:lpstr>
      <vt:lpstr>Pré-requis</vt:lpstr>
      <vt:lpstr>Objectifs</vt:lpstr>
      <vt:lpstr>Étapes</vt:lpstr>
      <vt:lpstr>Vérification connectivité modem</vt:lpstr>
      <vt:lpstr>Vérification connectivité du Citybox Controller</vt:lpstr>
      <vt:lpstr>Vérification du commissionnement</vt:lpstr>
      <vt:lpstr>Vérification des calendriers commissionnés sur le Citybox Controller (sortie)</vt:lpstr>
      <vt:lpstr>Vérification des calendriers commissionnés sur la Citybox</vt:lpstr>
      <vt:lpstr>Contrôle temps-réel à partir de SLV – Citybox Controller</vt:lpstr>
      <vt:lpstr>Contrôle temps-réel à partir de SLV – Citybox</vt:lpstr>
      <vt:lpstr>Vérification locale - CityNMS</vt:lpstr>
      <vt:lpstr>Vérification locale – Citybox Controller</vt:lpstr>
      <vt:lpstr>Vérification câblage ouverture de porte</vt:lpstr>
      <vt:lpstr>Vérification câblage perte de départ</vt:lpstr>
      <vt:lpstr>Vérification compteur</vt:lpstr>
      <vt:lpstr>Points clés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Nicolas LEFEVRE</cp:lastModifiedBy>
  <cp:revision>294</cp:revision>
  <dcterms:created xsi:type="dcterms:W3CDTF">2012-06-19T08:22:40Z</dcterms:created>
  <dcterms:modified xsi:type="dcterms:W3CDTF">2015-11-18T09:52:38Z</dcterms:modified>
</cp:coreProperties>
</file>