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8" r:id="rId3"/>
    <p:sldId id="279" r:id="rId4"/>
    <p:sldId id="291" r:id="rId5"/>
    <p:sldId id="292" r:id="rId6"/>
    <p:sldId id="282" r:id="rId7"/>
    <p:sldId id="283" r:id="rId8"/>
    <p:sldId id="286" r:id="rId9"/>
    <p:sldId id="293" r:id="rId10"/>
    <p:sldId id="284" r:id="rId11"/>
    <p:sldId id="285" r:id="rId12"/>
    <p:sldId id="287" r:id="rId13"/>
    <p:sldId id="288" r:id="rId14"/>
    <p:sldId id="289" r:id="rId15"/>
    <p:sldId id="280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103" autoAdjust="0"/>
  </p:normalViewPr>
  <p:slideViewPr>
    <p:cSldViewPr>
      <p:cViewPr varScale="1">
        <p:scale>
          <a:sx n="84" d="100"/>
          <a:sy n="84" d="100"/>
        </p:scale>
        <p:origin x="682" y="72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54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4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33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49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CCS comptes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Citybox Télégestion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lundi 2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d’un profil – Central </a:t>
            </a:r>
            <a:r>
              <a:rPr lang="fr-FR" dirty="0" err="1" smtClean="0"/>
              <a:t>Admin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Cliquer sur  « </a:t>
            </a:r>
            <a:r>
              <a:rPr lang="fr-FR" dirty="0" smtClean="0"/>
              <a:t>Ajouter</a:t>
            </a:r>
            <a:r>
              <a:rPr lang="fr-FR" dirty="0" smtClean="0"/>
              <a:t> »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Choisir le nom du profil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219"/>
            <a:ext cx="5022704" cy="464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Modifier un profil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Pour modifier un profil, retourner dans Configuration &gt; </a:t>
            </a:r>
            <a:r>
              <a:rPr lang="fr-FR" dirty="0" smtClean="0"/>
              <a:t>Profils de gestion, </a:t>
            </a:r>
            <a:r>
              <a:rPr lang="fr-FR" dirty="0" smtClean="0"/>
              <a:t>et cliquer sur le profil à modifier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Idem pour la suppression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Le profil « </a:t>
            </a:r>
            <a:r>
              <a:rPr lang="fr-FR" dirty="0" smtClean="0"/>
              <a:t>Default</a:t>
            </a:r>
            <a:r>
              <a:rPr lang="fr-FR" dirty="0" smtClean="0"/>
              <a:t> » peut être modifié, mais pas supprimé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Un </a:t>
            </a:r>
            <a:r>
              <a:rPr lang="fr-FR" dirty="0" smtClean="0"/>
              <a:t>admin local peut </a:t>
            </a:r>
            <a:r>
              <a:rPr lang="fr-FR" dirty="0" smtClean="0"/>
              <a:t>modifier son profil et le default, mais pas les autres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Attacher un groupe à un profil (1/2)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A la création/1</a:t>
            </a:r>
            <a:r>
              <a:rPr lang="fr-FR" baseline="30000" dirty="0" smtClean="0"/>
              <a:t>ère</a:t>
            </a:r>
            <a:r>
              <a:rPr lang="fr-FR" dirty="0" smtClean="0"/>
              <a:t> mise en service d’un Citybox Controller, il y a 2 possibilités :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son </a:t>
            </a:r>
            <a:r>
              <a:rPr lang="fr-FR" dirty="0" smtClean="0"/>
              <a:t>Groupe de Controllers d’appartenance </a:t>
            </a:r>
            <a:r>
              <a:rPr lang="fr-FR" dirty="0" smtClean="0"/>
              <a:t>existe déjà, et est donc déjà attaché à un profil.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son </a:t>
            </a:r>
            <a:r>
              <a:rPr lang="fr-FR" dirty="0" smtClean="0"/>
              <a:t>Groupe de Controllers n’existe </a:t>
            </a:r>
            <a:r>
              <a:rPr lang="fr-FR" dirty="0" smtClean="0"/>
              <a:t>pas et est automatiquement créé puis est rattaché au profil « default ».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Un </a:t>
            </a:r>
            <a:r>
              <a:rPr lang="fr-FR" dirty="0" smtClean="0"/>
              <a:t>admin local </a:t>
            </a:r>
            <a:r>
              <a:rPr lang="fr-FR" dirty="0" smtClean="0"/>
              <a:t>a accès à tous ses groupes et à tous les groupes attachés au profil « default ». Il peut alors les attacher à son profil.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3568" y="40050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Si un </a:t>
            </a:r>
            <a:r>
              <a:rPr lang="fr-FR" dirty="0" smtClean="0"/>
              <a:t>admin local ne </a:t>
            </a:r>
            <a:r>
              <a:rPr lang="fr-FR" dirty="0" smtClean="0"/>
              <a:t>voit pas son Citybox Controller, il faut qu’il change de nom de </a:t>
            </a:r>
            <a:r>
              <a:rPr lang="fr-FR" dirty="0" smtClean="0"/>
              <a:t>groupe !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Attacher un groupe à un profil (2/2)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5256584" cy="13478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54282"/>
            <a:ext cx="8893249" cy="375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Qui peut créer un </a:t>
            </a:r>
            <a:r>
              <a:rPr lang="fr-FR" dirty="0" smtClean="0"/>
              <a:t>Profil </a:t>
            </a:r>
            <a:r>
              <a:rPr lang="fr-FR" dirty="0" smtClean="0"/>
              <a:t>de </a:t>
            </a:r>
            <a:r>
              <a:rPr lang="fr-FR" dirty="0"/>
              <a:t>G</a:t>
            </a:r>
            <a:r>
              <a:rPr lang="fr-FR" dirty="0" smtClean="0"/>
              <a:t>estion ?</a:t>
            </a:r>
            <a:endParaRPr lang="fr-FR" dirty="0" smtClean="0"/>
          </a:p>
          <a:p>
            <a:pPr marL="342900" lvl="0" indent="-342900"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		</a:t>
            </a:r>
            <a:r>
              <a:rPr lang="fr-FR" sz="1400" dirty="0" smtClean="0">
                <a:solidFill>
                  <a:srgbClr val="0093BB"/>
                </a:solidFill>
              </a:rPr>
              <a:t> Le central </a:t>
            </a:r>
            <a:r>
              <a:rPr lang="fr-FR" sz="1400" dirty="0" err="1" smtClean="0">
                <a:solidFill>
                  <a:srgbClr val="0093BB"/>
                </a:solidFill>
              </a:rPr>
              <a:t>admin</a:t>
            </a:r>
            <a:endParaRPr lang="fr-FR" sz="1400" dirty="0" smtClean="0">
              <a:solidFill>
                <a:srgbClr val="0093BB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Qu’est-ce que le « </a:t>
            </a:r>
            <a:r>
              <a:rPr lang="fr-FR" dirty="0" smtClean="0"/>
              <a:t>admin » Mot de passe Citybox Controller ?</a:t>
            </a:r>
            <a:endParaRPr lang="fr-FR" dirty="0" smtClean="0"/>
          </a:p>
          <a:p>
            <a:pPr marL="342900" lvl="0" indent="-342900"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		</a:t>
            </a:r>
            <a:r>
              <a:rPr lang="fr-FR" sz="1400" dirty="0" smtClean="0">
                <a:solidFill>
                  <a:srgbClr val="0093BB"/>
                </a:solidFill>
              </a:rPr>
              <a:t> Le mot de passe </a:t>
            </a:r>
            <a:r>
              <a:rPr lang="fr-FR" sz="1400" dirty="0" err="1" smtClean="0">
                <a:solidFill>
                  <a:srgbClr val="0093BB"/>
                </a:solidFill>
              </a:rPr>
              <a:t>admin</a:t>
            </a:r>
            <a:r>
              <a:rPr lang="fr-FR" sz="1400" dirty="0" smtClean="0">
                <a:solidFill>
                  <a:srgbClr val="0093BB"/>
                </a:solidFill>
              </a:rPr>
              <a:t> à utiliser sur un Citybox Controller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Qu’est-ce que le </a:t>
            </a:r>
            <a:r>
              <a:rPr lang="fr-FR" dirty="0" smtClean="0"/>
              <a:t>Nom utilisateur local ?</a:t>
            </a:r>
            <a:endParaRPr lang="fr-FR" dirty="0" smtClean="0"/>
          </a:p>
          <a:p>
            <a:pPr marL="342900" lvl="0" indent="-342900"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		</a:t>
            </a:r>
            <a:r>
              <a:rPr lang="fr-FR" sz="1400" dirty="0" smtClean="0">
                <a:solidFill>
                  <a:srgbClr val="0093BB"/>
                </a:solidFill>
              </a:rPr>
              <a:t> L’identifiant de l’utilisateur qui n’aura accès qu’à l’onglet « </a:t>
            </a:r>
            <a:r>
              <a:rPr lang="fr-FR" sz="1400" dirty="0" err="1" smtClean="0">
                <a:solidFill>
                  <a:srgbClr val="0093BB"/>
                </a:solidFill>
              </a:rPr>
              <a:t>Status</a:t>
            </a:r>
            <a:r>
              <a:rPr lang="fr-FR" sz="1400" dirty="0" smtClean="0">
                <a:solidFill>
                  <a:srgbClr val="0093BB"/>
                </a:solidFill>
              </a:rPr>
              <a:t> »</a:t>
            </a:r>
          </a:p>
          <a:p>
            <a:pPr marL="342900" lvl="0" indent="-342900">
              <a:spcAft>
                <a:spcPts val="0"/>
              </a:spcAft>
            </a:pPr>
            <a:endParaRPr lang="fr-FR" sz="1400" dirty="0" smtClean="0">
              <a:solidFill>
                <a:srgbClr val="0093BB"/>
              </a:solidFill>
            </a:endParaRPr>
          </a:p>
          <a:p>
            <a:pPr marL="342900" lvl="0" indent="-342900">
              <a:spcAft>
                <a:spcPts val="0"/>
              </a:spcAft>
            </a:pPr>
            <a:endParaRPr lang="fr-FR" sz="1400" dirty="0" smtClean="0">
              <a:solidFill>
                <a:srgbClr val="0093BB"/>
              </a:solidFill>
            </a:endParaRP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Qu’est-ce que le </a:t>
            </a:r>
            <a:r>
              <a:rPr lang="fr-FR" dirty="0" smtClean="0">
                <a:solidFill>
                  <a:prstClr val="black"/>
                </a:solidFill>
              </a:rPr>
              <a:t>Mot de passe admin local ?</a:t>
            </a:r>
            <a:endParaRPr lang="fr-FR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		</a:t>
            </a:r>
            <a:r>
              <a:rPr lang="fr-FR" sz="1400" dirty="0" smtClean="0">
                <a:solidFill>
                  <a:srgbClr val="0093BB"/>
                </a:solidFill>
              </a:rPr>
              <a:t> Le mot de passe de l’administrateur local qui a accès aux onglets « </a:t>
            </a:r>
            <a:r>
              <a:rPr lang="fr-FR" sz="1400" dirty="0" err="1" smtClean="0">
                <a:solidFill>
                  <a:srgbClr val="0093BB"/>
                </a:solidFill>
              </a:rPr>
              <a:t>Status</a:t>
            </a:r>
            <a:r>
              <a:rPr lang="fr-FR" sz="1400" dirty="0" smtClean="0">
                <a:solidFill>
                  <a:srgbClr val="0093BB"/>
                </a:solidFill>
              </a:rPr>
              <a:t> » et « Configuration »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Exercice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 Créer un profil « </a:t>
            </a:r>
            <a:r>
              <a:rPr lang="fr-FR" sz="1400" dirty="0" err="1" smtClean="0">
                <a:solidFill>
                  <a:schemeClr val="accent1"/>
                </a:solidFill>
              </a:rPr>
              <a:t>exoformation</a:t>
            </a:r>
            <a:r>
              <a:rPr lang="fr-FR" sz="1400" dirty="0" smtClean="0">
                <a:solidFill>
                  <a:schemeClr val="accent1"/>
                </a:solidFill>
              </a:rPr>
              <a:t> » en tant qu’administrateur central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 Rattacher les </a:t>
            </a:r>
            <a:r>
              <a:rPr lang="fr-FR" sz="1400" dirty="0" err="1" smtClean="0">
                <a:solidFill>
                  <a:schemeClr val="accent1"/>
                </a:solidFill>
              </a:rPr>
              <a:t>CityNMS</a:t>
            </a:r>
            <a:r>
              <a:rPr lang="fr-FR" sz="1400" dirty="0" smtClean="0">
                <a:solidFill>
                  <a:schemeClr val="accent1"/>
                </a:solidFill>
              </a:rPr>
              <a:t> de labo au profil</a:t>
            </a: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1CD-64DC-43FA-9243-6D8CA7A46802}" type="datetime2">
              <a:rPr lang="fr-FR" smtClean="0"/>
              <a:pPr/>
              <a:t>lundi 2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lundi 2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196752"/>
            <a:ext cx="8676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/>
              <a:t>Informations sur les comptes à créer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la différence entre un </a:t>
            </a:r>
            <a:r>
              <a:rPr lang="fr-FR" b="1" dirty="0" smtClean="0"/>
              <a:t>admin</a:t>
            </a:r>
            <a:r>
              <a:rPr lang="fr-FR" dirty="0" smtClean="0"/>
              <a:t> et un </a:t>
            </a:r>
            <a:r>
              <a:rPr lang="fr-FR" b="1" dirty="0" smtClean="0"/>
              <a:t>utilisateur</a:t>
            </a:r>
            <a:r>
              <a:rPr lang="fr-FR" dirty="0" smtClean="0"/>
              <a:t> central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Savoir </a:t>
            </a:r>
            <a:r>
              <a:rPr lang="fr-FR" b="1" dirty="0" smtClean="0"/>
              <a:t>créer</a:t>
            </a:r>
            <a:r>
              <a:rPr lang="en-US" b="1" dirty="0" smtClean="0"/>
              <a:t> et </a:t>
            </a:r>
            <a:r>
              <a:rPr lang="fr-FR" b="1" dirty="0" smtClean="0"/>
              <a:t>modifier </a:t>
            </a:r>
            <a:r>
              <a:rPr lang="fr-FR" dirty="0" smtClean="0"/>
              <a:t>un profil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attacher un groupe à un profil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4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centralisée ou découpée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C463-EBAE-4874-A5A5-09709446E0EB}" type="datetime2">
              <a:rPr lang="fr-FR" smtClean="0"/>
              <a:pPr/>
              <a:t>lundi 2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919417" cy="567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Connexion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lundi 2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11560" y="4581128"/>
            <a:ext cx="8244480" cy="20162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Ouvrir le navigateur Web (I.E., Chrome, </a:t>
            </a:r>
            <a:r>
              <a:rPr lang="fr-FR" sz="1600" dirty="0" err="1" smtClean="0"/>
              <a:t>Firefox</a:t>
            </a:r>
            <a:r>
              <a:rPr lang="fr-FR" sz="1600" dirty="0" smtClean="0"/>
              <a:t>),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smtClean="0"/>
              <a:t>connecter avec </a:t>
            </a:r>
            <a:r>
              <a:rPr lang="fr-FR" sz="1600" dirty="0" smtClean="0"/>
              <a:t>le compte d’administration centrale (par défaut </a:t>
            </a:r>
            <a:r>
              <a:rPr lang="fr-FR" sz="1600" dirty="0" err="1" smtClean="0"/>
              <a:t>centraladmin</a:t>
            </a:r>
            <a:r>
              <a:rPr lang="fr-FR" sz="1600" dirty="0" smtClean="0"/>
              <a:t>/</a:t>
            </a:r>
            <a:r>
              <a:rPr lang="fr-FR" sz="1600" dirty="0" err="1" smtClean="0"/>
              <a:t>centraladmin</a:t>
            </a:r>
            <a:r>
              <a:rPr lang="fr-FR" sz="1600" dirty="0" smtClean="0"/>
              <a:t>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9" y="1118375"/>
            <a:ext cx="8289688" cy="25061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9" y="1556792"/>
            <a:ext cx="8260977" cy="227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Changement des mots de passes centraux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Cliquer sur l’onglet </a:t>
            </a:r>
            <a:r>
              <a:rPr lang="fr-FR" dirty="0" smtClean="0">
                <a:solidFill>
                  <a:schemeClr val="accent1"/>
                </a:solidFill>
              </a:rPr>
              <a:t>Configuration &gt; </a:t>
            </a:r>
            <a:r>
              <a:rPr lang="fr-FR" dirty="0" smtClean="0">
                <a:solidFill>
                  <a:schemeClr val="accent1"/>
                </a:solidFill>
              </a:rPr>
              <a:t>Paramètres globaux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Choisir ses mots de passes centraux et sauvegarder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844824"/>
            <a:ext cx="8134350" cy="3848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d’un profil – Central </a:t>
            </a:r>
            <a:r>
              <a:rPr lang="fr-FR" dirty="0" err="1" smtClean="0"/>
              <a:t>admin</a:t>
            </a:r>
            <a:r>
              <a:rPr lang="fr-FR" dirty="0" smtClean="0"/>
              <a:t> Modification d’un profil – Local </a:t>
            </a:r>
            <a:r>
              <a:rPr lang="fr-FR" dirty="0" err="1" smtClean="0"/>
              <a:t>admin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Se rendre dans Configuration &gt; </a:t>
            </a:r>
            <a:r>
              <a:rPr lang="fr-FR" dirty="0" smtClean="0"/>
              <a:t>Comptes, </a:t>
            </a:r>
            <a:r>
              <a:rPr lang="fr-FR" dirty="0" smtClean="0"/>
              <a:t>puis cliquer sur « </a:t>
            </a:r>
            <a:r>
              <a:rPr lang="fr-FR" dirty="0" smtClean="0"/>
              <a:t>Ajouter</a:t>
            </a:r>
            <a:r>
              <a:rPr lang="fr-FR" dirty="0" smtClean="0"/>
              <a:t> » pour ajouter un compte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92" y="1723067"/>
            <a:ext cx="3587772" cy="45656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357" y="2375047"/>
            <a:ext cx="4108859" cy="351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d’un profil – Central </a:t>
            </a:r>
            <a:r>
              <a:rPr lang="fr-FR" dirty="0" err="1" smtClean="0"/>
              <a:t>admin</a:t>
            </a:r>
            <a:r>
              <a:rPr lang="fr-FR" dirty="0" smtClean="0"/>
              <a:t> Modification d’un profil – Local </a:t>
            </a:r>
            <a:r>
              <a:rPr lang="fr-FR" dirty="0" err="1" smtClean="0"/>
              <a:t>admin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Créer les </a:t>
            </a:r>
            <a:r>
              <a:rPr lang="fr-FR" dirty="0" err="1" smtClean="0"/>
              <a:t>logins</a:t>
            </a:r>
            <a:r>
              <a:rPr lang="fr-FR" dirty="0" smtClean="0"/>
              <a:t> / </a:t>
            </a:r>
            <a:r>
              <a:rPr lang="fr-FR" dirty="0" err="1" smtClean="0"/>
              <a:t>mdp</a:t>
            </a:r>
            <a:r>
              <a:rPr lang="fr-FR" dirty="0" smtClean="0"/>
              <a:t>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utilisateur local = </a:t>
            </a:r>
            <a:r>
              <a:rPr lang="fr-FR" dirty="0" smtClean="0"/>
              <a:t>accès au CCS, uniquement </a:t>
            </a:r>
            <a:r>
              <a:rPr lang="fr-FR" dirty="0" err="1" smtClean="0"/>
              <a:t>status</a:t>
            </a:r>
            <a:endParaRPr lang="fr-FR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admin local = </a:t>
            </a:r>
            <a:r>
              <a:rPr lang="fr-FR" dirty="0" smtClean="0"/>
              <a:t>accès au CCS, </a:t>
            </a:r>
            <a:r>
              <a:rPr lang="fr-FR" dirty="0" err="1" smtClean="0"/>
              <a:t>status</a:t>
            </a:r>
            <a:r>
              <a:rPr lang="fr-FR" dirty="0" smtClean="0"/>
              <a:t> et config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« admin » Citybox Controller </a:t>
            </a:r>
            <a:r>
              <a:rPr lang="fr-FR" dirty="0" smtClean="0"/>
              <a:t>et </a:t>
            </a:r>
            <a:r>
              <a:rPr lang="fr-FR" dirty="0" smtClean="0"/>
              <a:t>« </a:t>
            </a:r>
            <a:r>
              <a:rPr lang="fr-FR" dirty="0" err="1" smtClean="0"/>
              <a:t>guest</a:t>
            </a:r>
            <a:r>
              <a:rPr lang="fr-FR" dirty="0" smtClean="0"/>
              <a:t> » Citybox Controller </a:t>
            </a:r>
            <a:r>
              <a:rPr lang="fr-FR" dirty="0" smtClean="0"/>
              <a:t>= accès uniquement en local sur l’interface du </a:t>
            </a:r>
            <a:r>
              <a:rPr lang="fr-FR" dirty="0" smtClean="0"/>
              <a:t>Citybox Controller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99232"/>
            <a:ext cx="62293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profils de gestion – Central </a:t>
            </a:r>
            <a:r>
              <a:rPr lang="fr-FR" dirty="0" err="1" smtClean="0"/>
              <a:t>Admin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Cliquer sur  l’onglet </a:t>
            </a:r>
            <a:r>
              <a:rPr lang="fr-FR" dirty="0" smtClean="0">
                <a:solidFill>
                  <a:schemeClr val="accent1"/>
                </a:solidFill>
              </a:rPr>
              <a:t>Configuration &gt; </a:t>
            </a:r>
            <a:r>
              <a:rPr lang="fr-FR" dirty="0" smtClean="0">
                <a:solidFill>
                  <a:schemeClr val="accent1"/>
                </a:solidFill>
              </a:rPr>
              <a:t>Profils de gestion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4" y="1457508"/>
            <a:ext cx="5790034" cy="485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Affichage à l'écran (4:3)</PresentationFormat>
  <Paragraphs>127</Paragraphs>
  <Slides>14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Gestion centralisée ou découpée</vt:lpstr>
      <vt:lpstr>Connexion</vt:lpstr>
      <vt:lpstr>Changement des mots de passes centraux</vt:lpstr>
      <vt:lpstr>Ajout d’un profil – Central admin Modification d’un profil – Local admin</vt:lpstr>
      <vt:lpstr>Ajout d’un profil – Central admin Modification d’un profil – Local admin</vt:lpstr>
      <vt:lpstr>Liste des profils de gestion – Central Admin</vt:lpstr>
      <vt:lpstr>Ajout d’un profil – Central Admin</vt:lpstr>
      <vt:lpstr>Modifier un profil</vt:lpstr>
      <vt:lpstr>Attacher un groupe à un profil (1/2)</vt:lpstr>
      <vt:lpstr>Attacher un groupe à un profil (2/2)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Nicolas LEFEVRE</cp:lastModifiedBy>
  <cp:revision>292</cp:revision>
  <dcterms:created xsi:type="dcterms:W3CDTF">2012-06-19T08:22:40Z</dcterms:created>
  <dcterms:modified xsi:type="dcterms:W3CDTF">2017-10-02T14:56:32Z</dcterms:modified>
</cp:coreProperties>
</file>