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333" r:id="rId3"/>
    <p:sldId id="334" r:id="rId4"/>
    <p:sldId id="342" r:id="rId5"/>
    <p:sldId id="337" r:id="rId6"/>
    <p:sldId id="343" r:id="rId7"/>
    <p:sldId id="344" r:id="rId8"/>
    <p:sldId id="345" r:id="rId9"/>
    <p:sldId id="346" r:id="rId10"/>
    <p:sldId id="347" r:id="rId11"/>
    <p:sldId id="350" r:id="rId12"/>
    <p:sldId id="348" r:id="rId13"/>
    <p:sldId id="354" r:id="rId14"/>
    <p:sldId id="355" r:id="rId15"/>
    <p:sldId id="340" r:id="rId16"/>
    <p:sldId id="352" r:id="rId17"/>
    <p:sldId id="341" r:id="rId18"/>
    <p:sldId id="335" r:id="rId1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18">
          <p15:clr>
            <a:srgbClr val="A4A3A4"/>
          </p15:clr>
        </p15:guide>
        <p15:guide id="3" orient="horz" pos="2624">
          <p15:clr>
            <a:srgbClr val="A4A3A4"/>
          </p15:clr>
        </p15:guide>
        <p15:guide id="4" pos="2880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005CA9"/>
    <a:srgbClr val="E3003C"/>
    <a:srgbClr val="A31781"/>
    <a:srgbClr val="00A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248" autoAdjust="0"/>
    <p:restoredTop sz="97543" autoAdjust="0"/>
  </p:normalViewPr>
  <p:slideViewPr>
    <p:cSldViewPr>
      <p:cViewPr varScale="1">
        <p:scale>
          <a:sx n="81" d="100"/>
          <a:sy n="81" d="100"/>
        </p:scale>
        <p:origin x="108" y="534"/>
      </p:cViewPr>
      <p:guideLst>
        <p:guide orient="horz" pos="2160"/>
        <p:guide orient="horz" pos="3918"/>
        <p:guide orient="horz" pos="2624"/>
        <p:guide pos="2880"/>
        <p:guide pos="5522"/>
      </p:guideLst>
    </p:cSldViewPr>
  </p:slideViewPr>
  <p:outlineViewPr>
    <p:cViewPr>
      <p:scale>
        <a:sx n="33" d="100"/>
        <a:sy n="33" d="100"/>
      </p:scale>
      <p:origin x="0" y="193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92AF1-8E3A-4D81-8634-C4665458A38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E5DC697-CCAF-4747-9920-B66F54BD0C37}">
      <dgm:prSet phldrT="[Texte]"/>
      <dgm:spPr/>
      <dgm:t>
        <a:bodyPr/>
        <a:lstStyle/>
        <a:p>
          <a:r>
            <a:rPr lang="fr-FR" noProof="0" dirty="0" smtClean="0"/>
            <a:t>Départ 1 – Défaut</a:t>
          </a:r>
        </a:p>
        <a:p>
          <a:r>
            <a:rPr lang="fr-FR" noProof="0" dirty="0" smtClean="0"/>
            <a:t>Départ 2 - Défaut</a:t>
          </a:r>
          <a:endParaRPr lang="fr-FR" dirty="0"/>
        </a:p>
      </dgm:t>
    </dgm:pt>
    <dgm:pt modelId="{E380DEA7-2837-4FBA-983F-6BFC8D1CF740}" type="parTrans" cxnId="{4B7CF7A0-9882-465A-8BE2-DAC7918CE9DD}">
      <dgm:prSet/>
      <dgm:spPr/>
      <dgm:t>
        <a:bodyPr/>
        <a:lstStyle/>
        <a:p>
          <a:endParaRPr lang="fr-FR"/>
        </a:p>
      </dgm:t>
    </dgm:pt>
    <dgm:pt modelId="{C307596F-57FD-4507-A454-B34F8162FB98}" type="sibTrans" cxnId="{4B7CF7A0-9882-465A-8BE2-DAC7918CE9DD}">
      <dgm:prSet/>
      <dgm:spPr/>
      <dgm:t>
        <a:bodyPr/>
        <a:lstStyle/>
        <a:p>
          <a:endParaRPr lang="fr-FR"/>
        </a:p>
      </dgm:t>
    </dgm:pt>
    <dgm:pt modelId="{6E699E48-A526-45BC-8D1C-7A8646EDFF2D}">
      <dgm:prSet/>
      <dgm:spPr/>
      <dgm:t>
        <a:bodyPr/>
        <a:lstStyle/>
        <a:p>
          <a:r>
            <a:rPr lang="fr-FR" noProof="0" dirty="0" smtClean="0"/>
            <a:t>Porte ouverte</a:t>
          </a:r>
          <a:endParaRPr lang="fr-FR" i="1" noProof="0" dirty="0" smtClean="0"/>
        </a:p>
      </dgm:t>
    </dgm:pt>
    <dgm:pt modelId="{571D6F2A-5F9B-41A1-BC59-07BFAF0DB978}" type="parTrans" cxnId="{E906A5C7-0028-4299-BD04-E3875A987DF6}">
      <dgm:prSet/>
      <dgm:spPr/>
      <dgm:t>
        <a:bodyPr/>
        <a:lstStyle/>
        <a:p>
          <a:endParaRPr lang="fr-FR"/>
        </a:p>
      </dgm:t>
    </dgm:pt>
    <dgm:pt modelId="{2CAE2D4E-1DF5-46C3-8E8D-5BD01BD15E8F}" type="sibTrans" cxnId="{E906A5C7-0028-4299-BD04-E3875A987DF6}">
      <dgm:prSet/>
      <dgm:spPr/>
      <dgm:t>
        <a:bodyPr/>
        <a:lstStyle/>
        <a:p>
          <a:endParaRPr lang="fr-FR"/>
        </a:p>
      </dgm:t>
    </dgm:pt>
    <dgm:pt modelId="{7F9E4966-3F2F-4867-ABED-FD8DD9AB0CA5}">
      <dgm:prSet/>
      <dgm:spPr/>
      <dgm:t>
        <a:bodyPr/>
        <a:lstStyle/>
        <a:p>
          <a:r>
            <a:rPr lang="fr-FR" noProof="0" dirty="0" smtClean="0"/>
            <a:t>Passerelle non communicante</a:t>
          </a:r>
          <a:endParaRPr lang="fr-FR" i="1" noProof="0" dirty="0" smtClean="0"/>
        </a:p>
      </dgm:t>
    </dgm:pt>
    <dgm:pt modelId="{1C484A7E-541F-4778-A357-04C352655CBA}" type="parTrans" cxnId="{B324085C-E4A2-4AC8-A051-324F3836FA37}">
      <dgm:prSet/>
      <dgm:spPr/>
      <dgm:t>
        <a:bodyPr/>
        <a:lstStyle/>
        <a:p>
          <a:endParaRPr lang="fr-FR"/>
        </a:p>
      </dgm:t>
    </dgm:pt>
    <dgm:pt modelId="{D8DDD102-4FD3-46BD-9CC3-BFE15101D85E}" type="sibTrans" cxnId="{B324085C-E4A2-4AC8-A051-324F3836FA37}">
      <dgm:prSet/>
      <dgm:spPr/>
      <dgm:t>
        <a:bodyPr/>
        <a:lstStyle/>
        <a:p>
          <a:endParaRPr lang="fr-FR"/>
        </a:p>
      </dgm:t>
    </dgm:pt>
    <dgm:pt modelId="{D9FD7F0D-0D85-485E-91E1-DE3705CD0EE4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FR" noProof="0" dirty="0" smtClean="0"/>
            <a:t>Consommation anormale</a:t>
          </a:r>
        </a:p>
      </dgm:t>
    </dgm:pt>
    <dgm:pt modelId="{ABF9B0E2-C4B5-4006-B259-0F5CD21278FA}" type="parTrans" cxnId="{1B7DB437-1DE7-42A2-8F21-9558BEE9CA3C}">
      <dgm:prSet/>
      <dgm:spPr/>
      <dgm:t>
        <a:bodyPr/>
        <a:lstStyle/>
        <a:p>
          <a:endParaRPr lang="fr-FR"/>
        </a:p>
      </dgm:t>
    </dgm:pt>
    <dgm:pt modelId="{C4F525DB-EE41-49FC-9308-A1B7198D9F79}" type="sibTrans" cxnId="{1B7DB437-1DE7-42A2-8F21-9558BEE9CA3C}">
      <dgm:prSet/>
      <dgm:spPr/>
      <dgm:t>
        <a:bodyPr/>
        <a:lstStyle/>
        <a:p>
          <a:endParaRPr lang="fr-FR"/>
        </a:p>
      </dgm:t>
    </dgm:pt>
    <dgm:pt modelId="{1BF2FBB5-538C-480D-9F2C-A43733B5D0E0}">
      <dgm:prSet/>
      <dgm:spPr/>
      <dgm:t>
        <a:bodyPr/>
        <a:lstStyle/>
        <a:p>
          <a:r>
            <a:rPr lang="fr-FR" noProof="0" dirty="0" smtClean="0"/>
            <a:t>Panne de lampe</a:t>
          </a:r>
        </a:p>
      </dgm:t>
    </dgm:pt>
    <dgm:pt modelId="{4B771074-30E4-4C71-A659-73D1072351E1}" type="parTrans" cxnId="{593E519D-3958-4520-8BBE-BB9847A2A483}">
      <dgm:prSet/>
      <dgm:spPr/>
      <dgm:t>
        <a:bodyPr/>
        <a:lstStyle/>
        <a:p>
          <a:endParaRPr lang="fr-FR"/>
        </a:p>
      </dgm:t>
    </dgm:pt>
    <dgm:pt modelId="{AD9C9842-F585-435D-9F0D-03EF32DD902E}" type="sibTrans" cxnId="{593E519D-3958-4520-8BBE-BB9847A2A483}">
      <dgm:prSet/>
      <dgm:spPr/>
      <dgm:t>
        <a:bodyPr/>
        <a:lstStyle/>
        <a:p>
          <a:endParaRPr lang="fr-FR"/>
        </a:p>
      </dgm:t>
    </dgm:pt>
    <dgm:pt modelId="{B0BA736F-5711-4568-9F94-CB6894645E38}">
      <dgm:prSet/>
      <dgm:spPr/>
      <dgm:t>
        <a:bodyPr/>
        <a:lstStyle/>
        <a:p>
          <a:r>
            <a:rPr lang="fr-FR" noProof="0" dirty="0" smtClean="0"/>
            <a:t>Nœud non communicant</a:t>
          </a:r>
        </a:p>
      </dgm:t>
    </dgm:pt>
    <dgm:pt modelId="{4737D3F8-E325-4E08-8355-A76B3BAC7AAD}" type="parTrans" cxnId="{ECA4DCE6-89C4-40BE-B45B-7355B81250BB}">
      <dgm:prSet/>
      <dgm:spPr/>
      <dgm:t>
        <a:bodyPr/>
        <a:lstStyle/>
        <a:p>
          <a:endParaRPr lang="fr-FR"/>
        </a:p>
      </dgm:t>
    </dgm:pt>
    <dgm:pt modelId="{64203210-880F-401D-A940-89E2373F864D}" type="sibTrans" cxnId="{ECA4DCE6-89C4-40BE-B45B-7355B81250BB}">
      <dgm:prSet/>
      <dgm:spPr/>
      <dgm:t>
        <a:bodyPr/>
        <a:lstStyle/>
        <a:p>
          <a:endParaRPr lang="fr-FR"/>
        </a:p>
      </dgm:t>
    </dgm:pt>
    <dgm:pt modelId="{CACE6BDC-165C-4EE0-90C5-31DD010363B2}">
      <dgm:prSet phldrT="[Texte]"/>
      <dgm:spPr/>
      <dgm:t>
        <a:bodyPr/>
        <a:lstStyle/>
        <a:p>
          <a:r>
            <a:rPr lang="fr-FR" i="1" noProof="0" dirty="0" smtClean="0"/>
            <a:t>Activation CCS</a:t>
          </a:r>
          <a:endParaRPr lang="fr-FR" dirty="0"/>
        </a:p>
      </dgm:t>
    </dgm:pt>
    <dgm:pt modelId="{F018374D-7312-499F-A2E5-C5846288CC2D}" type="parTrans" cxnId="{58D6B2CE-A124-4FC3-9A66-EF525D997BE6}">
      <dgm:prSet/>
      <dgm:spPr/>
      <dgm:t>
        <a:bodyPr/>
        <a:lstStyle/>
        <a:p>
          <a:endParaRPr lang="fr-FR"/>
        </a:p>
      </dgm:t>
    </dgm:pt>
    <dgm:pt modelId="{470E18E0-DF6C-49E6-B7D2-2CB618ADBD25}" type="sibTrans" cxnId="{58D6B2CE-A124-4FC3-9A66-EF525D997BE6}">
      <dgm:prSet/>
      <dgm:spPr/>
      <dgm:t>
        <a:bodyPr/>
        <a:lstStyle/>
        <a:p>
          <a:endParaRPr lang="fr-FR"/>
        </a:p>
      </dgm:t>
    </dgm:pt>
    <dgm:pt modelId="{B6C8C3F1-7E64-4CD5-9A9E-A11C07FA2CD6}">
      <dgm:prSet phldrT="[Texte]"/>
      <dgm:spPr/>
      <dgm:t>
        <a:bodyPr/>
        <a:lstStyle/>
        <a:p>
          <a:r>
            <a:rPr lang="fr-FR" i="1" noProof="0" dirty="0" smtClean="0"/>
            <a:t>Configuration SLV (alarme équipement)</a:t>
          </a:r>
          <a:endParaRPr lang="fr-FR" dirty="0"/>
        </a:p>
      </dgm:t>
    </dgm:pt>
    <dgm:pt modelId="{3E1901B3-2FDE-419B-974A-556D4683C622}" type="parTrans" cxnId="{3F319F85-9392-4D69-B047-5C0BB0DD1569}">
      <dgm:prSet/>
      <dgm:spPr/>
      <dgm:t>
        <a:bodyPr/>
        <a:lstStyle/>
        <a:p>
          <a:endParaRPr lang="fr-FR"/>
        </a:p>
      </dgm:t>
    </dgm:pt>
    <dgm:pt modelId="{8B245F3A-8C8E-4F43-9716-B43841507BF3}" type="sibTrans" cxnId="{3F319F85-9392-4D69-B047-5C0BB0DD1569}">
      <dgm:prSet/>
      <dgm:spPr/>
      <dgm:t>
        <a:bodyPr/>
        <a:lstStyle/>
        <a:p>
          <a:endParaRPr lang="fr-FR"/>
        </a:p>
      </dgm:t>
    </dgm:pt>
    <dgm:pt modelId="{F789F31D-247F-4E9E-A2F9-C5658571D0EF}">
      <dgm:prSet phldrT="[Texte]"/>
      <dgm:spPr/>
      <dgm:t>
        <a:bodyPr/>
        <a:lstStyle/>
        <a:p>
          <a:r>
            <a:rPr lang="fr-FR" i="1" noProof="0" dirty="0" smtClean="0"/>
            <a:t>Activation CCS</a:t>
          </a:r>
        </a:p>
      </dgm:t>
    </dgm:pt>
    <dgm:pt modelId="{612AEA2E-3CC1-47AE-90E9-1BE7FFF67F9F}" type="parTrans" cxnId="{385AEE7E-257B-457F-8E8C-3EF4EDA69D0D}">
      <dgm:prSet/>
      <dgm:spPr/>
      <dgm:t>
        <a:bodyPr/>
        <a:lstStyle/>
        <a:p>
          <a:endParaRPr lang="fr-FR"/>
        </a:p>
      </dgm:t>
    </dgm:pt>
    <dgm:pt modelId="{350C951A-7A26-4A32-88AA-5E0E8CAB49B2}" type="sibTrans" cxnId="{385AEE7E-257B-457F-8E8C-3EF4EDA69D0D}">
      <dgm:prSet/>
      <dgm:spPr/>
      <dgm:t>
        <a:bodyPr/>
        <a:lstStyle/>
        <a:p>
          <a:endParaRPr lang="fr-FR"/>
        </a:p>
      </dgm:t>
    </dgm:pt>
    <dgm:pt modelId="{99E1AF13-BCDD-4B3A-BD80-3B218B7B8050}">
      <dgm:prSet phldrT="[Texte]"/>
      <dgm:spPr/>
      <dgm:t>
        <a:bodyPr/>
        <a:lstStyle/>
        <a:p>
          <a:r>
            <a:rPr lang="fr-FR" i="1" noProof="0" dirty="0" smtClean="0"/>
            <a:t>Configuration SLV (alarme équipement)</a:t>
          </a:r>
          <a:endParaRPr lang="fr-FR" dirty="0"/>
        </a:p>
      </dgm:t>
    </dgm:pt>
    <dgm:pt modelId="{E340E0F8-18AF-43E2-9AD3-C5244B4A88F7}" type="parTrans" cxnId="{2A2E50EE-96A1-44CB-933F-C00C3AF0C308}">
      <dgm:prSet/>
      <dgm:spPr/>
      <dgm:t>
        <a:bodyPr/>
        <a:lstStyle/>
        <a:p>
          <a:endParaRPr lang="fr-FR"/>
        </a:p>
      </dgm:t>
    </dgm:pt>
    <dgm:pt modelId="{7F7F8061-5A09-407E-AE5F-4393909F1B88}" type="sibTrans" cxnId="{2A2E50EE-96A1-44CB-933F-C00C3AF0C308}">
      <dgm:prSet/>
      <dgm:spPr/>
      <dgm:t>
        <a:bodyPr/>
        <a:lstStyle/>
        <a:p>
          <a:endParaRPr lang="fr-FR"/>
        </a:p>
      </dgm:t>
    </dgm:pt>
    <dgm:pt modelId="{A3C413D9-DA85-42E0-9DB4-589557B6C8B7}">
      <dgm:prSet phldrT="[Texte]"/>
      <dgm:spPr/>
      <dgm:t>
        <a:bodyPr/>
        <a:lstStyle/>
        <a:p>
          <a:r>
            <a:rPr lang="fr-FR" i="1" noProof="0" dirty="0" smtClean="0"/>
            <a:t>Activation CCS</a:t>
          </a:r>
        </a:p>
      </dgm:t>
    </dgm:pt>
    <dgm:pt modelId="{C992914C-379F-4A8A-A44C-D5E8DBBDFA6C}" type="parTrans" cxnId="{226F829D-847A-465D-B567-3556D98FBAAE}">
      <dgm:prSet/>
      <dgm:spPr/>
      <dgm:t>
        <a:bodyPr/>
        <a:lstStyle/>
        <a:p>
          <a:endParaRPr lang="fr-FR"/>
        </a:p>
      </dgm:t>
    </dgm:pt>
    <dgm:pt modelId="{CE290661-D5E8-4B62-B882-C6CF2EF8A8D6}" type="sibTrans" cxnId="{226F829D-847A-465D-B567-3556D98FBAAE}">
      <dgm:prSet/>
      <dgm:spPr/>
      <dgm:t>
        <a:bodyPr/>
        <a:lstStyle/>
        <a:p>
          <a:endParaRPr lang="fr-FR"/>
        </a:p>
      </dgm:t>
    </dgm:pt>
    <dgm:pt modelId="{D89D43FA-0493-4426-ACE0-FF59C4CFEA22}">
      <dgm:prSet phldrT="[Texte]"/>
      <dgm:spPr/>
      <dgm:t>
        <a:bodyPr/>
        <a:lstStyle/>
        <a:p>
          <a:r>
            <a:rPr lang="fr-FR" i="1" noProof="0" dirty="0" smtClean="0"/>
            <a:t>Configuration SLV (alarme équipement)</a:t>
          </a:r>
          <a:endParaRPr lang="fr-FR" dirty="0"/>
        </a:p>
      </dgm:t>
    </dgm:pt>
    <dgm:pt modelId="{0AA0DEEB-6BBE-461F-97C8-051582D9162A}" type="parTrans" cxnId="{9FF5B887-06A0-4CCD-9C14-C142F0CE83E3}">
      <dgm:prSet/>
      <dgm:spPr/>
      <dgm:t>
        <a:bodyPr/>
        <a:lstStyle/>
        <a:p>
          <a:endParaRPr lang="fr-FR"/>
        </a:p>
      </dgm:t>
    </dgm:pt>
    <dgm:pt modelId="{A0321753-C17D-4F4C-96E8-E6E378557E5F}" type="sibTrans" cxnId="{9FF5B887-06A0-4CCD-9C14-C142F0CE83E3}">
      <dgm:prSet/>
      <dgm:spPr/>
      <dgm:t>
        <a:bodyPr/>
        <a:lstStyle/>
        <a:p>
          <a:endParaRPr lang="fr-FR"/>
        </a:p>
      </dgm:t>
    </dgm:pt>
    <dgm:pt modelId="{BEE9D9CA-A0C4-4FBC-B484-2089D5FF1BAB}">
      <dgm:prSet phldrT="[Texte]"/>
      <dgm:spPr/>
      <dgm:t>
        <a:bodyPr/>
        <a:lstStyle/>
        <a:p>
          <a:r>
            <a:rPr lang="fr-FR" i="1" noProof="0" dirty="0" smtClean="0"/>
            <a:t>Configuration SLV (alarme équipement)</a:t>
          </a:r>
          <a:endParaRPr lang="fr-FR" noProof="0" dirty="0" smtClean="0"/>
        </a:p>
      </dgm:t>
    </dgm:pt>
    <dgm:pt modelId="{4BEE4B58-A55C-4D96-A22C-E70847AC3D7E}" type="parTrans" cxnId="{A0EF04DD-1CA1-44AF-92EF-AA4FE358E641}">
      <dgm:prSet/>
      <dgm:spPr/>
      <dgm:t>
        <a:bodyPr/>
        <a:lstStyle/>
        <a:p>
          <a:endParaRPr lang="fr-FR"/>
        </a:p>
      </dgm:t>
    </dgm:pt>
    <dgm:pt modelId="{66F7D8E9-4409-4100-A7F5-EA1F31B7294B}" type="sibTrans" cxnId="{A0EF04DD-1CA1-44AF-92EF-AA4FE358E641}">
      <dgm:prSet/>
      <dgm:spPr/>
      <dgm:t>
        <a:bodyPr/>
        <a:lstStyle/>
        <a:p>
          <a:endParaRPr lang="fr-FR"/>
        </a:p>
      </dgm:t>
    </dgm:pt>
    <dgm:pt modelId="{6B45D39B-E373-4F2B-AE0B-9AB288849E0B}">
      <dgm:prSet phldrT="[Texte]"/>
      <dgm:spPr>
        <a:solidFill>
          <a:schemeClr val="accent2"/>
        </a:solidFill>
      </dgm:spPr>
      <dgm:t>
        <a:bodyPr/>
        <a:lstStyle/>
        <a:p>
          <a:r>
            <a:rPr lang="fr-FR" i="1" noProof="0" dirty="0" smtClean="0"/>
            <a:t>Configuration SLV (Alarme compteur)</a:t>
          </a:r>
          <a:endParaRPr lang="fr-FR" noProof="0" dirty="0" smtClean="0"/>
        </a:p>
      </dgm:t>
    </dgm:pt>
    <dgm:pt modelId="{7A145BD4-1B8F-48A3-9E69-0CFBE78AF22C}" type="parTrans" cxnId="{21DABCE8-0C7B-4FC8-A42B-42C37E05B99C}">
      <dgm:prSet/>
      <dgm:spPr/>
      <dgm:t>
        <a:bodyPr/>
        <a:lstStyle/>
        <a:p>
          <a:endParaRPr lang="fr-FR"/>
        </a:p>
      </dgm:t>
    </dgm:pt>
    <dgm:pt modelId="{5A3448EF-994D-43B1-8F83-CF8A48E9937A}" type="sibTrans" cxnId="{21DABCE8-0C7B-4FC8-A42B-42C37E05B99C}">
      <dgm:prSet/>
      <dgm:spPr/>
      <dgm:t>
        <a:bodyPr/>
        <a:lstStyle/>
        <a:p>
          <a:endParaRPr lang="fr-FR"/>
        </a:p>
      </dgm:t>
    </dgm:pt>
    <dgm:pt modelId="{6D980C46-6D4B-460F-B5DD-B678DFEC8776}">
      <dgm:prSet phldrT="[Texte]"/>
      <dgm:spPr/>
      <dgm:t>
        <a:bodyPr/>
        <a:lstStyle/>
        <a:p>
          <a:r>
            <a:rPr lang="fr-FR" i="1" noProof="0" dirty="0" smtClean="0"/>
            <a:t>Configuration SLV (alarme équipement)</a:t>
          </a:r>
          <a:endParaRPr lang="fr-FR" noProof="0" dirty="0" smtClean="0"/>
        </a:p>
      </dgm:t>
    </dgm:pt>
    <dgm:pt modelId="{5C3CFDB1-0DC5-428C-A1E3-A1B8657215C6}" type="parTrans" cxnId="{CB42AFE6-9210-4561-BB2F-C78630E86D10}">
      <dgm:prSet/>
      <dgm:spPr/>
      <dgm:t>
        <a:bodyPr/>
        <a:lstStyle/>
        <a:p>
          <a:endParaRPr lang="fr-FR"/>
        </a:p>
      </dgm:t>
    </dgm:pt>
    <dgm:pt modelId="{3F767318-FFA9-46E3-AA7B-24F6E2543325}" type="sibTrans" cxnId="{CB42AFE6-9210-4561-BB2F-C78630E86D10}">
      <dgm:prSet/>
      <dgm:spPr/>
      <dgm:t>
        <a:bodyPr/>
        <a:lstStyle/>
        <a:p>
          <a:endParaRPr lang="fr-FR"/>
        </a:p>
      </dgm:t>
    </dgm:pt>
    <dgm:pt modelId="{7D5FB7AC-970E-494D-93AC-2299005660AF}">
      <dgm:prSet phldrT="[Texte]"/>
      <dgm:spPr/>
      <dgm:t>
        <a:bodyPr/>
        <a:lstStyle/>
        <a:p>
          <a:r>
            <a:rPr lang="fr-FR" noProof="0" dirty="0" smtClean="0"/>
            <a:t>Erreur commande ballast</a:t>
          </a:r>
        </a:p>
      </dgm:t>
    </dgm:pt>
    <dgm:pt modelId="{B3C65422-CF23-425E-B5A5-63DDB1019CED}" type="parTrans" cxnId="{209F981A-790D-4279-A329-0EAA119E39E8}">
      <dgm:prSet/>
      <dgm:spPr/>
      <dgm:t>
        <a:bodyPr/>
        <a:lstStyle/>
        <a:p>
          <a:endParaRPr lang="fr-FR"/>
        </a:p>
      </dgm:t>
    </dgm:pt>
    <dgm:pt modelId="{1676CD3E-295E-492D-8BEC-446436B083F7}" type="sibTrans" cxnId="{209F981A-790D-4279-A329-0EAA119E39E8}">
      <dgm:prSet/>
      <dgm:spPr/>
      <dgm:t>
        <a:bodyPr/>
        <a:lstStyle/>
        <a:p>
          <a:endParaRPr lang="fr-FR"/>
        </a:p>
      </dgm:t>
    </dgm:pt>
    <dgm:pt modelId="{6A04CE10-19E6-42A9-8D7F-6CB6B0BAFA8B}">
      <dgm:prSet phldrT="[Texte]"/>
      <dgm:spPr/>
      <dgm:t>
        <a:bodyPr/>
        <a:lstStyle/>
        <a:p>
          <a:r>
            <a:rPr lang="fr-FR" i="1" noProof="0" dirty="0" smtClean="0"/>
            <a:t>Configuration SLV (alarme équipement)</a:t>
          </a:r>
          <a:endParaRPr lang="fr-FR" noProof="0" dirty="0" smtClean="0"/>
        </a:p>
      </dgm:t>
    </dgm:pt>
    <dgm:pt modelId="{6474631F-8998-449D-BD6F-57F5C8705B54}" type="parTrans" cxnId="{D2652615-D0D2-45FC-93E5-99339F3783F0}">
      <dgm:prSet/>
      <dgm:spPr/>
      <dgm:t>
        <a:bodyPr/>
        <a:lstStyle/>
        <a:p>
          <a:endParaRPr lang="fr-FR"/>
        </a:p>
      </dgm:t>
    </dgm:pt>
    <dgm:pt modelId="{CC7F062A-3AAA-4941-ABE9-CC249DB4767D}" type="sibTrans" cxnId="{D2652615-D0D2-45FC-93E5-99339F3783F0}">
      <dgm:prSet/>
      <dgm:spPr/>
      <dgm:t>
        <a:bodyPr/>
        <a:lstStyle/>
        <a:p>
          <a:endParaRPr lang="fr-FR"/>
        </a:p>
      </dgm:t>
    </dgm:pt>
    <dgm:pt modelId="{48BA9315-FC53-4F99-858C-2D6EC7DD090F}">
      <dgm:prSet phldrT="[Texte]"/>
      <dgm:spPr/>
      <dgm:t>
        <a:bodyPr/>
        <a:lstStyle/>
        <a:p>
          <a:r>
            <a:rPr lang="fr-FR" noProof="0" dirty="0" smtClean="0"/>
            <a:t>Erreur commande ballast</a:t>
          </a:r>
        </a:p>
      </dgm:t>
    </dgm:pt>
    <dgm:pt modelId="{8A70983A-B37A-4A9C-99F4-A1D941A34704}" type="parTrans" cxnId="{F9027DA4-38D4-47BD-B1BC-A81D6F6217D7}">
      <dgm:prSet/>
      <dgm:spPr/>
      <dgm:t>
        <a:bodyPr/>
        <a:lstStyle/>
        <a:p>
          <a:endParaRPr lang="fr-FR"/>
        </a:p>
      </dgm:t>
    </dgm:pt>
    <dgm:pt modelId="{D748881C-407C-4404-B1C0-2BDDC884DAE8}" type="sibTrans" cxnId="{F9027DA4-38D4-47BD-B1BC-A81D6F6217D7}">
      <dgm:prSet/>
      <dgm:spPr/>
      <dgm:t>
        <a:bodyPr/>
        <a:lstStyle/>
        <a:p>
          <a:endParaRPr lang="fr-FR"/>
        </a:p>
      </dgm:t>
    </dgm:pt>
    <dgm:pt modelId="{D4770DFD-6124-4147-8A38-5BC4B87FF63C}">
      <dgm:prSet phldrT="[Texte]"/>
      <dgm:spPr/>
      <dgm:t>
        <a:bodyPr/>
        <a:lstStyle/>
        <a:p>
          <a:r>
            <a:rPr lang="fr-FR" i="1" noProof="0" smtClean="0"/>
            <a:t>Configuration SLV (alarme équipement)</a:t>
          </a:r>
          <a:endParaRPr lang="fr-FR" noProof="0" dirty="0" smtClean="0"/>
        </a:p>
      </dgm:t>
    </dgm:pt>
    <dgm:pt modelId="{D94582EA-3B6F-4C62-841A-7D594D58212B}" type="parTrans" cxnId="{89357284-2A52-49E1-B48A-580F09AF40EB}">
      <dgm:prSet/>
      <dgm:spPr/>
      <dgm:t>
        <a:bodyPr/>
        <a:lstStyle/>
        <a:p>
          <a:endParaRPr lang="fr-FR"/>
        </a:p>
      </dgm:t>
    </dgm:pt>
    <dgm:pt modelId="{6AD6B398-483B-4697-AA3C-6E8101E90DFB}" type="sibTrans" cxnId="{89357284-2A52-49E1-B48A-580F09AF40EB}">
      <dgm:prSet/>
      <dgm:spPr/>
      <dgm:t>
        <a:bodyPr/>
        <a:lstStyle/>
        <a:p>
          <a:endParaRPr lang="fr-FR"/>
        </a:p>
      </dgm:t>
    </dgm:pt>
    <dgm:pt modelId="{93ADF55B-06F8-4B91-B7B1-8466F9A1E2BF}" type="pres">
      <dgm:prSet presAssocID="{70492AF1-8E3A-4D81-8634-C4665458A38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390290-3D0F-43F2-A8D1-678E834D9E2E}" type="pres">
      <dgm:prSet presAssocID="{FE5DC697-CCAF-4747-9920-B66F54BD0C37}" presName="compNode" presStyleCnt="0"/>
      <dgm:spPr/>
    </dgm:pt>
    <dgm:pt modelId="{65E6C1A7-862F-4EF3-B188-A2291AB15B0B}" type="pres">
      <dgm:prSet presAssocID="{FE5DC697-CCAF-4747-9920-B66F54BD0C37}" presName="aNode" presStyleLbl="bgShp" presStyleIdx="0" presStyleCnt="8"/>
      <dgm:spPr/>
      <dgm:t>
        <a:bodyPr/>
        <a:lstStyle/>
        <a:p>
          <a:endParaRPr lang="fr-FR"/>
        </a:p>
      </dgm:t>
    </dgm:pt>
    <dgm:pt modelId="{CB5F2B9C-1EE5-4A71-9B70-08334F3CE150}" type="pres">
      <dgm:prSet presAssocID="{FE5DC697-CCAF-4747-9920-B66F54BD0C37}" presName="textNode" presStyleLbl="bgShp" presStyleIdx="0" presStyleCnt="8"/>
      <dgm:spPr/>
      <dgm:t>
        <a:bodyPr/>
        <a:lstStyle/>
        <a:p>
          <a:endParaRPr lang="fr-FR"/>
        </a:p>
      </dgm:t>
    </dgm:pt>
    <dgm:pt modelId="{1D3FE2E4-B00D-4A50-9F11-A46058BC58F3}" type="pres">
      <dgm:prSet presAssocID="{FE5DC697-CCAF-4747-9920-B66F54BD0C37}" presName="compChildNode" presStyleCnt="0"/>
      <dgm:spPr/>
    </dgm:pt>
    <dgm:pt modelId="{D95AB9C0-28CB-4DD9-837F-4CF47D679DFE}" type="pres">
      <dgm:prSet presAssocID="{FE5DC697-CCAF-4747-9920-B66F54BD0C37}" presName="theInnerList" presStyleCnt="0"/>
      <dgm:spPr/>
    </dgm:pt>
    <dgm:pt modelId="{ACA35517-7AE1-4336-B3DD-07CCE524D57A}" type="pres">
      <dgm:prSet presAssocID="{CACE6BDC-165C-4EE0-90C5-31DD010363B2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6DD4F7-E2D1-4C09-B894-A0B06ACE88D1}" type="pres">
      <dgm:prSet presAssocID="{CACE6BDC-165C-4EE0-90C5-31DD010363B2}" presName="aSpace2" presStyleCnt="0"/>
      <dgm:spPr/>
    </dgm:pt>
    <dgm:pt modelId="{3114F0FC-D104-4B43-8172-9AFA85EE948D}" type="pres">
      <dgm:prSet presAssocID="{B6C8C3F1-7E64-4CD5-9A9E-A11C07FA2CD6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6E17CD-04CB-4DE4-B62E-B02CECC7AD87}" type="pres">
      <dgm:prSet presAssocID="{FE5DC697-CCAF-4747-9920-B66F54BD0C37}" presName="aSpace" presStyleCnt="0"/>
      <dgm:spPr/>
    </dgm:pt>
    <dgm:pt modelId="{2AE6298B-F8FC-4D20-9C67-F71473BDFDD4}" type="pres">
      <dgm:prSet presAssocID="{6E699E48-A526-45BC-8D1C-7A8646EDFF2D}" presName="compNode" presStyleCnt="0"/>
      <dgm:spPr/>
    </dgm:pt>
    <dgm:pt modelId="{E042465A-087B-49F2-A0C8-BFC834FFAEAE}" type="pres">
      <dgm:prSet presAssocID="{6E699E48-A526-45BC-8D1C-7A8646EDFF2D}" presName="aNode" presStyleLbl="bgShp" presStyleIdx="1" presStyleCnt="8"/>
      <dgm:spPr/>
      <dgm:t>
        <a:bodyPr/>
        <a:lstStyle/>
        <a:p>
          <a:endParaRPr lang="en-US"/>
        </a:p>
      </dgm:t>
    </dgm:pt>
    <dgm:pt modelId="{FE7EC8E0-3C12-49F2-BA3A-E80AC29DA0E2}" type="pres">
      <dgm:prSet presAssocID="{6E699E48-A526-45BC-8D1C-7A8646EDFF2D}" presName="textNode" presStyleLbl="bgShp" presStyleIdx="1" presStyleCnt="8"/>
      <dgm:spPr/>
      <dgm:t>
        <a:bodyPr/>
        <a:lstStyle/>
        <a:p>
          <a:endParaRPr lang="en-US"/>
        </a:p>
      </dgm:t>
    </dgm:pt>
    <dgm:pt modelId="{38520537-98E7-46C6-9664-B439E2683BBC}" type="pres">
      <dgm:prSet presAssocID="{6E699E48-A526-45BC-8D1C-7A8646EDFF2D}" presName="compChildNode" presStyleCnt="0"/>
      <dgm:spPr/>
    </dgm:pt>
    <dgm:pt modelId="{75211705-04B0-4E98-B736-7DB93CC7483F}" type="pres">
      <dgm:prSet presAssocID="{6E699E48-A526-45BC-8D1C-7A8646EDFF2D}" presName="theInnerList" presStyleCnt="0"/>
      <dgm:spPr/>
    </dgm:pt>
    <dgm:pt modelId="{499067E6-3891-44C1-A6FF-7E34127C9121}" type="pres">
      <dgm:prSet presAssocID="{F789F31D-247F-4E9E-A2F9-C5658571D0EF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E0CB8-ED21-4A24-8D97-76B090EC77ED}" type="pres">
      <dgm:prSet presAssocID="{F789F31D-247F-4E9E-A2F9-C5658571D0EF}" presName="aSpace2" presStyleCnt="0"/>
      <dgm:spPr/>
    </dgm:pt>
    <dgm:pt modelId="{10BA3B36-8E41-41DD-B5DB-04841285BD04}" type="pres">
      <dgm:prSet presAssocID="{99E1AF13-BCDD-4B3A-BD80-3B218B7B8050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C68F4D-4C84-4F69-904F-4C56377BC0A6}" type="pres">
      <dgm:prSet presAssocID="{6E699E48-A526-45BC-8D1C-7A8646EDFF2D}" presName="aSpace" presStyleCnt="0"/>
      <dgm:spPr/>
    </dgm:pt>
    <dgm:pt modelId="{DCEFBE1D-A79B-4C9A-A9FA-C6A2E82CDE5C}" type="pres">
      <dgm:prSet presAssocID="{7F9E4966-3F2F-4867-ABED-FD8DD9AB0CA5}" presName="compNode" presStyleCnt="0"/>
      <dgm:spPr/>
    </dgm:pt>
    <dgm:pt modelId="{4F5F0D1B-6D47-493B-9A11-379B3794B010}" type="pres">
      <dgm:prSet presAssocID="{7F9E4966-3F2F-4867-ABED-FD8DD9AB0CA5}" presName="aNode" presStyleLbl="bgShp" presStyleIdx="2" presStyleCnt="8"/>
      <dgm:spPr/>
      <dgm:t>
        <a:bodyPr/>
        <a:lstStyle/>
        <a:p>
          <a:endParaRPr lang="fr-FR"/>
        </a:p>
      </dgm:t>
    </dgm:pt>
    <dgm:pt modelId="{06E9A59B-7187-42E6-BF0A-8C5DC6934405}" type="pres">
      <dgm:prSet presAssocID="{7F9E4966-3F2F-4867-ABED-FD8DD9AB0CA5}" presName="textNode" presStyleLbl="bgShp" presStyleIdx="2" presStyleCnt="8"/>
      <dgm:spPr/>
      <dgm:t>
        <a:bodyPr/>
        <a:lstStyle/>
        <a:p>
          <a:endParaRPr lang="fr-FR"/>
        </a:p>
      </dgm:t>
    </dgm:pt>
    <dgm:pt modelId="{17BC4CF0-F4CF-46B0-81AF-D3B40FDEBD8D}" type="pres">
      <dgm:prSet presAssocID="{7F9E4966-3F2F-4867-ABED-FD8DD9AB0CA5}" presName="compChildNode" presStyleCnt="0"/>
      <dgm:spPr/>
    </dgm:pt>
    <dgm:pt modelId="{6A01DC0B-75A6-42E1-938C-50EFF8A365A8}" type="pres">
      <dgm:prSet presAssocID="{7F9E4966-3F2F-4867-ABED-FD8DD9AB0CA5}" presName="theInnerList" presStyleCnt="0"/>
      <dgm:spPr/>
    </dgm:pt>
    <dgm:pt modelId="{F45E989A-390C-40A6-9E90-8A4E75C8B339}" type="pres">
      <dgm:prSet presAssocID="{A3C413D9-DA85-42E0-9DB4-589557B6C8B7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E0E35-876A-44A5-B36E-72E81B8B75FA}" type="pres">
      <dgm:prSet presAssocID="{A3C413D9-DA85-42E0-9DB4-589557B6C8B7}" presName="aSpace2" presStyleCnt="0"/>
      <dgm:spPr/>
    </dgm:pt>
    <dgm:pt modelId="{45E43E89-60DC-42E9-AD59-C22D57FD6C18}" type="pres">
      <dgm:prSet presAssocID="{D89D43FA-0493-4426-ACE0-FF59C4CFEA22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17AFA3-F8A2-4EEA-8590-3336D8C3DFE2}" type="pres">
      <dgm:prSet presAssocID="{7F9E4966-3F2F-4867-ABED-FD8DD9AB0CA5}" presName="aSpace" presStyleCnt="0"/>
      <dgm:spPr/>
    </dgm:pt>
    <dgm:pt modelId="{7EDCF528-30C9-4205-94D6-6ED2E2B6AB5E}" type="pres">
      <dgm:prSet presAssocID="{D9FD7F0D-0D85-485E-91E1-DE3705CD0EE4}" presName="compNode" presStyleCnt="0"/>
      <dgm:spPr/>
    </dgm:pt>
    <dgm:pt modelId="{AAF10884-3079-4509-899D-7B64AEFD0621}" type="pres">
      <dgm:prSet presAssocID="{D9FD7F0D-0D85-485E-91E1-DE3705CD0EE4}" presName="aNode" presStyleLbl="bgShp" presStyleIdx="3" presStyleCnt="8"/>
      <dgm:spPr/>
      <dgm:t>
        <a:bodyPr/>
        <a:lstStyle/>
        <a:p>
          <a:endParaRPr lang="fr-FR"/>
        </a:p>
      </dgm:t>
    </dgm:pt>
    <dgm:pt modelId="{075B4CF8-2733-4E60-A0A1-A08E62BDAC1F}" type="pres">
      <dgm:prSet presAssocID="{D9FD7F0D-0D85-485E-91E1-DE3705CD0EE4}" presName="textNode" presStyleLbl="bgShp" presStyleIdx="3" presStyleCnt="8"/>
      <dgm:spPr/>
      <dgm:t>
        <a:bodyPr/>
        <a:lstStyle/>
        <a:p>
          <a:endParaRPr lang="fr-FR"/>
        </a:p>
      </dgm:t>
    </dgm:pt>
    <dgm:pt modelId="{687E6133-8348-4D2E-8BBD-963E88937C46}" type="pres">
      <dgm:prSet presAssocID="{D9FD7F0D-0D85-485E-91E1-DE3705CD0EE4}" presName="compChildNode" presStyleCnt="0"/>
      <dgm:spPr/>
    </dgm:pt>
    <dgm:pt modelId="{FF44B989-A9FC-4B50-A6C9-E04659844FBD}" type="pres">
      <dgm:prSet presAssocID="{D9FD7F0D-0D85-485E-91E1-DE3705CD0EE4}" presName="theInnerList" presStyleCnt="0"/>
      <dgm:spPr/>
    </dgm:pt>
    <dgm:pt modelId="{C0388C77-4B48-4713-9C5F-132C20F479CC}" type="pres">
      <dgm:prSet presAssocID="{6B45D39B-E373-4F2B-AE0B-9AB288849E0B}" presName="childNode" presStyleLbl="node1" presStyleIdx="6" presStyleCnt="11" custScaleY="44616" custLinFactNeighborY="27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7BE9E-BDE7-4D4A-9044-DD9A61874B24}" type="pres">
      <dgm:prSet presAssocID="{D9FD7F0D-0D85-485E-91E1-DE3705CD0EE4}" presName="aSpace" presStyleCnt="0"/>
      <dgm:spPr/>
    </dgm:pt>
    <dgm:pt modelId="{2F8190CE-F595-4CFF-8930-5D3C0E142CA3}" type="pres">
      <dgm:prSet presAssocID="{1BF2FBB5-538C-480D-9F2C-A43733B5D0E0}" presName="compNode" presStyleCnt="0"/>
      <dgm:spPr/>
    </dgm:pt>
    <dgm:pt modelId="{20539D82-6915-497B-89E6-8A00412F5F20}" type="pres">
      <dgm:prSet presAssocID="{1BF2FBB5-538C-480D-9F2C-A43733B5D0E0}" presName="aNode" presStyleLbl="bgShp" presStyleIdx="4" presStyleCnt="8"/>
      <dgm:spPr/>
      <dgm:t>
        <a:bodyPr/>
        <a:lstStyle/>
        <a:p>
          <a:endParaRPr lang="fr-FR"/>
        </a:p>
      </dgm:t>
    </dgm:pt>
    <dgm:pt modelId="{DD8C5E2D-FA53-42EA-BB6D-798A06B4F0EE}" type="pres">
      <dgm:prSet presAssocID="{1BF2FBB5-538C-480D-9F2C-A43733B5D0E0}" presName="textNode" presStyleLbl="bgShp" presStyleIdx="4" presStyleCnt="8"/>
      <dgm:spPr/>
      <dgm:t>
        <a:bodyPr/>
        <a:lstStyle/>
        <a:p>
          <a:endParaRPr lang="fr-FR"/>
        </a:p>
      </dgm:t>
    </dgm:pt>
    <dgm:pt modelId="{95F3C27C-8DBC-40C7-89A1-8BAA03913A08}" type="pres">
      <dgm:prSet presAssocID="{1BF2FBB5-538C-480D-9F2C-A43733B5D0E0}" presName="compChildNode" presStyleCnt="0"/>
      <dgm:spPr/>
    </dgm:pt>
    <dgm:pt modelId="{890F4F1D-68D5-481D-ABA6-D0B87A7D4951}" type="pres">
      <dgm:prSet presAssocID="{1BF2FBB5-538C-480D-9F2C-A43733B5D0E0}" presName="theInnerList" presStyleCnt="0"/>
      <dgm:spPr/>
    </dgm:pt>
    <dgm:pt modelId="{68FA3E6B-D8EC-4DAB-8AED-DC7F65741D50}" type="pres">
      <dgm:prSet presAssocID="{BEE9D9CA-A0C4-4FBC-B484-2089D5FF1BAB}" presName="childNode" presStyleLbl="node1" presStyleIdx="7" presStyleCnt="11" custScaleY="45641" custLinFactNeighborX="-1018" custLinFactNeighborY="271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6AB924-D7CE-4894-B005-3B1EF327C864}" type="pres">
      <dgm:prSet presAssocID="{1BF2FBB5-538C-480D-9F2C-A43733B5D0E0}" presName="aSpace" presStyleCnt="0"/>
      <dgm:spPr/>
    </dgm:pt>
    <dgm:pt modelId="{753DAE5D-6A8B-4B4E-B1A8-E6E8F37C9D54}" type="pres">
      <dgm:prSet presAssocID="{7D5FB7AC-970E-494D-93AC-2299005660AF}" presName="compNode" presStyleCnt="0"/>
      <dgm:spPr/>
    </dgm:pt>
    <dgm:pt modelId="{2A1A41AB-867A-45F3-9CCA-B1ED9C785EE8}" type="pres">
      <dgm:prSet presAssocID="{7D5FB7AC-970E-494D-93AC-2299005660AF}" presName="aNode" presStyleLbl="bgShp" presStyleIdx="5" presStyleCnt="8"/>
      <dgm:spPr/>
      <dgm:t>
        <a:bodyPr/>
        <a:lstStyle/>
        <a:p>
          <a:endParaRPr lang="en-US"/>
        </a:p>
      </dgm:t>
    </dgm:pt>
    <dgm:pt modelId="{615267E6-7460-41E6-AD31-127756DAB27A}" type="pres">
      <dgm:prSet presAssocID="{7D5FB7AC-970E-494D-93AC-2299005660AF}" presName="textNode" presStyleLbl="bgShp" presStyleIdx="5" presStyleCnt="8"/>
      <dgm:spPr/>
      <dgm:t>
        <a:bodyPr/>
        <a:lstStyle/>
        <a:p>
          <a:endParaRPr lang="en-US"/>
        </a:p>
      </dgm:t>
    </dgm:pt>
    <dgm:pt modelId="{0AC71892-96A2-4489-B227-2578D34015F5}" type="pres">
      <dgm:prSet presAssocID="{7D5FB7AC-970E-494D-93AC-2299005660AF}" presName="compChildNode" presStyleCnt="0"/>
      <dgm:spPr/>
    </dgm:pt>
    <dgm:pt modelId="{E540AE78-943C-415D-AD4F-21DC3D235B40}" type="pres">
      <dgm:prSet presAssocID="{7D5FB7AC-970E-494D-93AC-2299005660AF}" presName="theInnerList" presStyleCnt="0"/>
      <dgm:spPr/>
    </dgm:pt>
    <dgm:pt modelId="{B8A9C677-F8A5-42EC-8423-E1256A074A39}" type="pres">
      <dgm:prSet presAssocID="{6A04CE10-19E6-42A9-8D7F-6CB6B0BAFA8B}" presName="childNode" presStyleLbl="node1" presStyleIdx="8" presStyleCnt="11" custScaleY="44616" custLinFactNeighborY="271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6EC34B-107F-4FED-A2C2-23A5B2ACDC74}" type="pres">
      <dgm:prSet presAssocID="{7D5FB7AC-970E-494D-93AC-2299005660AF}" presName="aSpace" presStyleCnt="0"/>
      <dgm:spPr/>
    </dgm:pt>
    <dgm:pt modelId="{7B43EF16-7DD4-4D7E-BB7F-C37C50685D73}" type="pres">
      <dgm:prSet presAssocID="{B0BA736F-5711-4568-9F94-CB6894645E38}" presName="compNode" presStyleCnt="0"/>
      <dgm:spPr/>
    </dgm:pt>
    <dgm:pt modelId="{A9D1BF7C-E749-426F-A066-DFF5C4666517}" type="pres">
      <dgm:prSet presAssocID="{B0BA736F-5711-4568-9F94-CB6894645E38}" presName="aNode" presStyleLbl="bgShp" presStyleIdx="6" presStyleCnt="8"/>
      <dgm:spPr/>
      <dgm:t>
        <a:bodyPr/>
        <a:lstStyle/>
        <a:p>
          <a:endParaRPr lang="en-US"/>
        </a:p>
      </dgm:t>
    </dgm:pt>
    <dgm:pt modelId="{D7BA713F-67E1-4733-9857-2FEE140E5DF6}" type="pres">
      <dgm:prSet presAssocID="{B0BA736F-5711-4568-9F94-CB6894645E38}" presName="textNode" presStyleLbl="bgShp" presStyleIdx="6" presStyleCnt="8"/>
      <dgm:spPr/>
      <dgm:t>
        <a:bodyPr/>
        <a:lstStyle/>
        <a:p>
          <a:endParaRPr lang="en-US"/>
        </a:p>
      </dgm:t>
    </dgm:pt>
    <dgm:pt modelId="{99E46CFE-485D-47F9-86A1-984FFCFA1BE8}" type="pres">
      <dgm:prSet presAssocID="{B0BA736F-5711-4568-9F94-CB6894645E38}" presName="compChildNode" presStyleCnt="0"/>
      <dgm:spPr/>
    </dgm:pt>
    <dgm:pt modelId="{13C1FA95-5BBE-4DCA-9279-F24379B1D422}" type="pres">
      <dgm:prSet presAssocID="{B0BA736F-5711-4568-9F94-CB6894645E38}" presName="theInnerList" presStyleCnt="0"/>
      <dgm:spPr/>
    </dgm:pt>
    <dgm:pt modelId="{C94C5B67-ABAA-43CE-804C-38EA5E78DE69}" type="pres">
      <dgm:prSet presAssocID="{6D980C46-6D4B-460F-B5DD-B678DFEC8776}" presName="childNode" presStyleLbl="node1" presStyleIdx="9" presStyleCnt="11" custScaleY="45641" custLinFactNeighborX="-1018" custLinFactNeighborY="271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E44BDA-2FC4-43A5-B2B0-78AB5F158953}" type="pres">
      <dgm:prSet presAssocID="{B0BA736F-5711-4568-9F94-CB6894645E38}" presName="aSpace" presStyleCnt="0"/>
      <dgm:spPr/>
    </dgm:pt>
    <dgm:pt modelId="{A936BB29-C8D3-46FD-8905-FB7AAF5A0F21}" type="pres">
      <dgm:prSet presAssocID="{48BA9315-FC53-4F99-858C-2D6EC7DD090F}" presName="compNode" presStyleCnt="0"/>
      <dgm:spPr/>
    </dgm:pt>
    <dgm:pt modelId="{51C90F18-6EED-4F18-B033-7E5350F0F0CA}" type="pres">
      <dgm:prSet presAssocID="{48BA9315-FC53-4F99-858C-2D6EC7DD090F}" presName="aNode" presStyleLbl="bgShp" presStyleIdx="7" presStyleCnt="8"/>
      <dgm:spPr/>
      <dgm:t>
        <a:bodyPr/>
        <a:lstStyle/>
        <a:p>
          <a:endParaRPr lang="fr-FR"/>
        </a:p>
      </dgm:t>
    </dgm:pt>
    <dgm:pt modelId="{3CB0A3EE-DFDA-426A-B893-9126A9518153}" type="pres">
      <dgm:prSet presAssocID="{48BA9315-FC53-4F99-858C-2D6EC7DD090F}" presName="textNode" presStyleLbl="bgShp" presStyleIdx="7" presStyleCnt="8"/>
      <dgm:spPr/>
      <dgm:t>
        <a:bodyPr/>
        <a:lstStyle/>
        <a:p>
          <a:endParaRPr lang="fr-FR"/>
        </a:p>
      </dgm:t>
    </dgm:pt>
    <dgm:pt modelId="{CDAEF1A0-2C03-4068-85C7-37651D9E67E5}" type="pres">
      <dgm:prSet presAssocID="{48BA9315-FC53-4F99-858C-2D6EC7DD090F}" presName="compChildNode" presStyleCnt="0"/>
      <dgm:spPr/>
    </dgm:pt>
    <dgm:pt modelId="{4324613C-ADEA-4D57-A36A-B23D0EC9FBB8}" type="pres">
      <dgm:prSet presAssocID="{48BA9315-FC53-4F99-858C-2D6EC7DD090F}" presName="theInnerList" presStyleCnt="0"/>
      <dgm:spPr/>
    </dgm:pt>
    <dgm:pt modelId="{0CBCB1B3-4FAD-48B9-A129-5B56BACE5D92}" type="pres">
      <dgm:prSet presAssocID="{D4770DFD-6124-4147-8A38-5BC4B87FF63C}" presName="childNode" presStyleLbl="node1" presStyleIdx="10" presStyleCnt="11" custScaleY="45641" custLinFactNeighborX="-1018" custLinFactNeighborY="271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1DABCE8-0C7B-4FC8-A42B-42C37E05B99C}" srcId="{D9FD7F0D-0D85-485E-91E1-DE3705CD0EE4}" destId="{6B45D39B-E373-4F2B-AE0B-9AB288849E0B}" srcOrd="0" destOrd="0" parTransId="{7A145BD4-1B8F-48A3-9E69-0CFBE78AF22C}" sibTransId="{5A3448EF-994D-43B1-8F83-CF8A48E9937A}"/>
    <dgm:cxn modelId="{599B6175-F93A-4543-86D9-9BB312DA6B7F}" type="presOf" srcId="{F789F31D-247F-4E9E-A2F9-C5658571D0EF}" destId="{499067E6-3891-44C1-A6FF-7E34127C9121}" srcOrd="0" destOrd="0" presId="urn:microsoft.com/office/officeart/2005/8/layout/lProcess2"/>
    <dgm:cxn modelId="{F50A5E85-B277-488F-B773-2AB93F5557C7}" type="presOf" srcId="{6E699E48-A526-45BC-8D1C-7A8646EDFF2D}" destId="{FE7EC8E0-3C12-49F2-BA3A-E80AC29DA0E2}" srcOrd="1" destOrd="0" presId="urn:microsoft.com/office/officeart/2005/8/layout/lProcess2"/>
    <dgm:cxn modelId="{7924EDEE-A254-439C-AB38-38799926A24B}" type="presOf" srcId="{6A04CE10-19E6-42A9-8D7F-6CB6B0BAFA8B}" destId="{B8A9C677-F8A5-42EC-8423-E1256A074A39}" srcOrd="0" destOrd="0" presId="urn:microsoft.com/office/officeart/2005/8/layout/lProcess2"/>
    <dgm:cxn modelId="{E906A5C7-0028-4299-BD04-E3875A987DF6}" srcId="{70492AF1-8E3A-4D81-8634-C4665458A389}" destId="{6E699E48-A526-45BC-8D1C-7A8646EDFF2D}" srcOrd="1" destOrd="0" parTransId="{571D6F2A-5F9B-41A1-BC59-07BFAF0DB978}" sibTransId="{2CAE2D4E-1DF5-46C3-8E8D-5BD01BD15E8F}"/>
    <dgm:cxn modelId="{852E4560-5964-43AA-91CB-C95888CA3E35}" type="presOf" srcId="{D9FD7F0D-0D85-485E-91E1-DE3705CD0EE4}" destId="{075B4CF8-2733-4E60-A0A1-A08E62BDAC1F}" srcOrd="1" destOrd="0" presId="urn:microsoft.com/office/officeart/2005/8/layout/lProcess2"/>
    <dgm:cxn modelId="{226F829D-847A-465D-B567-3556D98FBAAE}" srcId="{7F9E4966-3F2F-4867-ABED-FD8DD9AB0CA5}" destId="{A3C413D9-DA85-42E0-9DB4-589557B6C8B7}" srcOrd="0" destOrd="0" parTransId="{C992914C-379F-4A8A-A44C-D5E8DBBDFA6C}" sibTransId="{CE290661-D5E8-4B62-B882-C6CF2EF8A8D6}"/>
    <dgm:cxn modelId="{DA1AFB17-A398-45AD-81C8-F2F7856343E4}" type="presOf" srcId="{FE5DC697-CCAF-4747-9920-B66F54BD0C37}" destId="{65E6C1A7-862F-4EF3-B188-A2291AB15B0B}" srcOrd="0" destOrd="0" presId="urn:microsoft.com/office/officeart/2005/8/layout/lProcess2"/>
    <dgm:cxn modelId="{9FF5B887-06A0-4CCD-9C14-C142F0CE83E3}" srcId="{7F9E4966-3F2F-4867-ABED-FD8DD9AB0CA5}" destId="{D89D43FA-0493-4426-ACE0-FF59C4CFEA22}" srcOrd="1" destOrd="0" parTransId="{0AA0DEEB-6BBE-461F-97C8-051582D9162A}" sibTransId="{A0321753-C17D-4F4C-96E8-E6E378557E5F}"/>
    <dgm:cxn modelId="{F28CF2E6-87B0-4F19-9AD3-553E6B802A2C}" type="presOf" srcId="{D9FD7F0D-0D85-485E-91E1-DE3705CD0EE4}" destId="{AAF10884-3079-4509-899D-7B64AEFD0621}" srcOrd="0" destOrd="0" presId="urn:microsoft.com/office/officeart/2005/8/layout/lProcess2"/>
    <dgm:cxn modelId="{21FDF68A-96F8-460B-B0C6-6D7107C0BB06}" type="presOf" srcId="{7F9E4966-3F2F-4867-ABED-FD8DD9AB0CA5}" destId="{06E9A59B-7187-42E6-BF0A-8C5DC6934405}" srcOrd="1" destOrd="0" presId="urn:microsoft.com/office/officeart/2005/8/layout/lProcess2"/>
    <dgm:cxn modelId="{2A2E50EE-96A1-44CB-933F-C00C3AF0C308}" srcId="{6E699E48-A526-45BC-8D1C-7A8646EDFF2D}" destId="{99E1AF13-BCDD-4B3A-BD80-3B218B7B8050}" srcOrd="1" destOrd="0" parTransId="{E340E0F8-18AF-43E2-9AD3-C5244B4A88F7}" sibTransId="{7F7F8061-5A09-407E-AE5F-4393909F1B88}"/>
    <dgm:cxn modelId="{F128D1BB-0341-4835-A0BE-37DDE367845C}" type="presOf" srcId="{1BF2FBB5-538C-480D-9F2C-A43733B5D0E0}" destId="{DD8C5E2D-FA53-42EA-BB6D-798A06B4F0EE}" srcOrd="1" destOrd="0" presId="urn:microsoft.com/office/officeart/2005/8/layout/lProcess2"/>
    <dgm:cxn modelId="{00C60D5D-18DF-4EDB-BE6B-4DE8E756DB06}" type="presOf" srcId="{FE5DC697-CCAF-4747-9920-B66F54BD0C37}" destId="{CB5F2B9C-1EE5-4A71-9B70-08334F3CE150}" srcOrd="1" destOrd="0" presId="urn:microsoft.com/office/officeart/2005/8/layout/lProcess2"/>
    <dgm:cxn modelId="{F9027DA4-38D4-47BD-B1BC-A81D6F6217D7}" srcId="{70492AF1-8E3A-4D81-8634-C4665458A389}" destId="{48BA9315-FC53-4F99-858C-2D6EC7DD090F}" srcOrd="7" destOrd="0" parTransId="{8A70983A-B37A-4A9C-99F4-A1D941A34704}" sibTransId="{D748881C-407C-4404-B1C0-2BDDC884DAE8}"/>
    <dgm:cxn modelId="{58D6B2CE-A124-4FC3-9A66-EF525D997BE6}" srcId="{FE5DC697-CCAF-4747-9920-B66F54BD0C37}" destId="{CACE6BDC-165C-4EE0-90C5-31DD010363B2}" srcOrd="0" destOrd="0" parTransId="{F018374D-7312-499F-A2E5-C5846288CC2D}" sibTransId="{470E18E0-DF6C-49E6-B7D2-2CB618ADBD25}"/>
    <dgm:cxn modelId="{89357284-2A52-49E1-B48A-580F09AF40EB}" srcId="{48BA9315-FC53-4F99-858C-2D6EC7DD090F}" destId="{D4770DFD-6124-4147-8A38-5BC4B87FF63C}" srcOrd="0" destOrd="0" parTransId="{D94582EA-3B6F-4C62-841A-7D594D58212B}" sibTransId="{6AD6B398-483B-4697-AA3C-6E8101E90DFB}"/>
    <dgm:cxn modelId="{6CB51D5D-CD6C-4650-AFAD-945012714105}" type="presOf" srcId="{A3C413D9-DA85-42E0-9DB4-589557B6C8B7}" destId="{F45E989A-390C-40A6-9E90-8A4E75C8B339}" srcOrd="0" destOrd="0" presId="urn:microsoft.com/office/officeart/2005/8/layout/lProcess2"/>
    <dgm:cxn modelId="{385AEE7E-257B-457F-8E8C-3EF4EDA69D0D}" srcId="{6E699E48-A526-45BC-8D1C-7A8646EDFF2D}" destId="{F789F31D-247F-4E9E-A2F9-C5658571D0EF}" srcOrd="0" destOrd="0" parTransId="{612AEA2E-3CC1-47AE-90E9-1BE7FFF67F9F}" sibTransId="{350C951A-7A26-4A32-88AA-5E0E8CAB49B2}"/>
    <dgm:cxn modelId="{CB42AFE6-9210-4561-BB2F-C78630E86D10}" srcId="{B0BA736F-5711-4568-9F94-CB6894645E38}" destId="{6D980C46-6D4B-460F-B5DD-B678DFEC8776}" srcOrd="0" destOrd="0" parTransId="{5C3CFDB1-0DC5-428C-A1E3-A1B8657215C6}" sibTransId="{3F767318-FFA9-46E3-AA7B-24F6E2543325}"/>
    <dgm:cxn modelId="{B04E5D92-5535-4461-B6C8-61E8B523569E}" type="presOf" srcId="{6B45D39B-E373-4F2B-AE0B-9AB288849E0B}" destId="{C0388C77-4B48-4713-9C5F-132C20F479CC}" srcOrd="0" destOrd="0" presId="urn:microsoft.com/office/officeart/2005/8/layout/lProcess2"/>
    <dgm:cxn modelId="{209F981A-790D-4279-A329-0EAA119E39E8}" srcId="{70492AF1-8E3A-4D81-8634-C4665458A389}" destId="{7D5FB7AC-970E-494D-93AC-2299005660AF}" srcOrd="5" destOrd="0" parTransId="{B3C65422-CF23-425E-B5A5-63DDB1019CED}" sibTransId="{1676CD3E-295E-492D-8BEC-446436B083F7}"/>
    <dgm:cxn modelId="{6A5FA2B3-D513-44F2-9F00-36A95091FEAD}" type="presOf" srcId="{6E699E48-A526-45BC-8D1C-7A8646EDFF2D}" destId="{E042465A-087B-49F2-A0C8-BFC834FFAEAE}" srcOrd="0" destOrd="0" presId="urn:microsoft.com/office/officeart/2005/8/layout/lProcess2"/>
    <dgm:cxn modelId="{0A38B59C-D93E-4945-92CA-2F9FFB260DD5}" type="presOf" srcId="{CACE6BDC-165C-4EE0-90C5-31DD010363B2}" destId="{ACA35517-7AE1-4336-B3DD-07CCE524D57A}" srcOrd="0" destOrd="0" presId="urn:microsoft.com/office/officeart/2005/8/layout/lProcess2"/>
    <dgm:cxn modelId="{D12E9988-CB90-4F25-82D5-F7C54D8B11C5}" type="presOf" srcId="{B0BA736F-5711-4568-9F94-CB6894645E38}" destId="{A9D1BF7C-E749-426F-A066-DFF5C4666517}" srcOrd="0" destOrd="0" presId="urn:microsoft.com/office/officeart/2005/8/layout/lProcess2"/>
    <dgm:cxn modelId="{B324085C-E4A2-4AC8-A051-324F3836FA37}" srcId="{70492AF1-8E3A-4D81-8634-C4665458A389}" destId="{7F9E4966-3F2F-4867-ABED-FD8DD9AB0CA5}" srcOrd="2" destOrd="0" parTransId="{1C484A7E-541F-4778-A357-04C352655CBA}" sibTransId="{D8DDD102-4FD3-46BD-9CC3-BFE15101D85E}"/>
    <dgm:cxn modelId="{033BB284-3E90-40C2-AAFC-351871AA5640}" type="presOf" srcId="{D4770DFD-6124-4147-8A38-5BC4B87FF63C}" destId="{0CBCB1B3-4FAD-48B9-A129-5B56BACE5D92}" srcOrd="0" destOrd="0" presId="urn:microsoft.com/office/officeart/2005/8/layout/lProcess2"/>
    <dgm:cxn modelId="{0B6F346D-3D74-4B85-8162-20B4563902C0}" type="presOf" srcId="{1BF2FBB5-538C-480D-9F2C-A43733B5D0E0}" destId="{20539D82-6915-497B-89E6-8A00412F5F20}" srcOrd="0" destOrd="0" presId="urn:microsoft.com/office/officeart/2005/8/layout/lProcess2"/>
    <dgm:cxn modelId="{3F319F85-9392-4D69-B047-5C0BB0DD1569}" srcId="{FE5DC697-CCAF-4747-9920-B66F54BD0C37}" destId="{B6C8C3F1-7E64-4CD5-9A9E-A11C07FA2CD6}" srcOrd="1" destOrd="0" parTransId="{3E1901B3-2FDE-419B-974A-556D4683C622}" sibTransId="{8B245F3A-8C8E-4F43-9716-B43841507BF3}"/>
    <dgm:cxn modelId="{1B7DB437-1DE7-42A2-8F21-9558BEE9CA3C}" srcId="{70492AF1-8E3A-4D81-8634-C4665458A389}" destId="{D9FD7F0D-0D85-485E-91E1-DE3705CD0EE4}" srcOrd="3" destOrd="0" parTransId="{ABF9B0E2-C4B5-4006-B259-0F5CD21278FA}" sibTransId="{C4F525DB-EE41-49FC-9308-A1B7198D9F79}"/>
    <dgm:cxn modelId="{3694DEC7-4B17-4433-A65C-9DAB277A1C04}" type="presOf" srcId="{7D5FB7AC-970E-494D-93AC-2299005660AF}" destId="{615267E6-7460-41E6-AD31-127756DAB27A}" srcOrd="1" destOrd="0" presId="urn:microsoft.com/office/officeart/2005/8/layout/lProcess2"/>
    <dgm:cxn modelId="{4B7CF7A0-9882-465A-8BE2-DAC7918CE9DD}" srcId="{70492AF1-8E3A-4D81-8634-C4665458A389}" destId="{FE5DC697-CCAF-4747-9920-B66F54BD0C37}" srcOrd="0" destOrd="0" parTransId="{E380DEA7-2837-4FBA-983F-6BFC8D1CF740}" sibTransId="{C307596F-57FD-4507-A454-B34F8162FB98}"/>
    <dgm:cxn modelId="{0890526D-53A7-474B-AFA3-3512C9E1442C}" type="presOf" srcId="{BEE9D9CA-A0C4-4FBC-B484-2089D5FF1BAB}" destId="{68FA3E6B-D8EC-4DAB-8AED-DC7F65741D50}" srcOrd="0" destOrd="0" presId="urn:microsoft.com/office/officeart/2005/8/layout/lProcess2"/>
    <dgm:cxn modelId="{71AEA26A-F940-40C3-B174-8566A959861C}" type="presOf" srcId="{70492AF1-8E3A-4D81-8634-C4665458A389}" destId="{93ADF55B-06F8-4B91-B7B1-8466F9A1E2BF}" srcOrd="0" destOrd="0" presId="urn:microsoft.com/office/officeart/2005/8/layout/lProcess2"/>
    <dgm:cxn modelId="{FBBF8312-C298-4FF0-A67A-0B8E24C5C589}" type="presOf" srcId="{99E1AF13-BCDD-4B3A-BD80-3B218B7B8050}" destId="{10BA3B36-8E41-41DD-B5DB-04841285BD04}" srcOrd="0" destOrd="0" presId="urn:microsoft.com/office/officeart/2005/8/layout/lProcess2"/>
    <dgm:cxn modelId="{EF8BB8F9-FA95-469C-A0B8-B57B2B70393C}" type="presOf" srcId="{D89D43FA-0493-4426-ACE0-FF59C4CFEA22}" destId="{45E43E89-60DC-42E9-AD59-C22D57FD6C18}" srcOrd="0" destOrd="0" presId="urn:microsoft.com/office/officeart/2005/8/layout/lProcess2"/>
    <dgm:cxn modelId="{3E547DEC-1CAB-48D8-844C-C2345D14B918}" type="presOf" srcId="{48BA9315-FC53-4F99-858C-2D6EC7DD090F}" destId="{51C90F18-6EED-4F18-B033-7E5350F0F0CA}" srcOrd="0" destOrd="0" presId="urn:microsoft.com/office/officeart/2005/8/layout/lProcess2"/>
    <dgm:cxn modelId="{E973844A-2640-4308-B56D-8AAF6A351E1E}" type="presOf" srcId="{6D980C46-6D4B-460F-B5DD-B678DFEC8776}" destId="{C94C5B67-ABAA-43CE-804C-38EA5E78DE69}" srcOrd="0" destOrd="0" presId="urn:microsoft.com/office/officeart/2005/8/layout/lProcess2"/>
    <dgm:cxn modelId="{0B6F7279-C854-4954-9A00-95C54A4B34AD}" type="presOf" srcId="{B6C8C3F1-7E64-4CD5-9A9E-A11C07FA2CD6}" destId="{3114F0FC-D104-4B43-8172-9AFA85EE948D}" srcOrd="0" destOrd="0" presId="urn:microsoft.com/office/officeart/2005/8/layout/lProcess2"/>
    <dgm:cxn modelId="{16904083-5908-4639-B4C1-63BB3B8DC787}" type="presOf" srcId="{48BA9315-FC53-4F99-858C-2D6EC7DD090F}" destId="{3CB0A3EE-DFDA-426A-B893-9126A9518153}" srcOrd="1" destOrd="0" presId="urn:microsoft.com/office/officeart/2005/8/layout/lProcess2"/>
    <dgm:cxn modelId="{ECA4DCE6-89C4-40BE-B45B-7355B81250BB}" srcId="{70492AF1-8E3A-4D81-8634-C4665458A389}" destId="{B0BA736F-5711-4568-9F94-CB6894645E38}" srcOrd="6" destOrd="0" parTransId="{4737D3F8-E325-4E08-8355-A76B3BAC7AAD}" sibTransId="{64203210-880F-401D-A940-89E2373F864D}"/>
    <dgm:cxn modelId="{A0EF04DD-1CA1-44AF-92EF-AA4FE358E641}" srcId="{1BF2FBB5-538C-480D-9F2C-A43733B5D0E0}" destId="{BEE9D9CA-A0C4-4FBC-B484-2089D5FF1BAB}" srcOrd="0" destOrd="0" parTransId="{4BEE4B58-A55C-4D96-A22C-E70847AC3D7E}" sibTransId="{66F7D8E9-4409-4100-A7F5-EA1F31B7294B}"/>
    <dgm:cxn modelId="{D2652615-D0D2-45FC-93E5-99339F3783F0}" srcId="{7D5FB7AC-970E-494D-93AC-2299005660AF}" destId="{6A04CE10-19E6-42A9-8D7F-6CB6B0BAFA8B}" srcOrd="0" destOrd="0" parTransId="{6474631F-8998-449D-BD6F-57F5C8705B54}" sibTransId="{CC7F062A-3AAA-4941-ABE9-CC249DB4767D}"/>
    <dgm:cxn modelId="{593E519D-3958-4520-8BBE-BB9847A2A483}" srcId="{70492AF1-8E3A-4D81-8634-C4665458A389}" destId="{1BF2FBB5-538C-480D-9F2C-A43733B5D0E0}" srcOrd="4" destOrd="0" parTransId="{4B771074-30E4-4C71-A659-73D1072351E1}" sibTransId="{AD9C9842-F585-435D-9F0D-03EF32DD902E}"/>
    <dgm:cxn modelId="{E69E6C89-DDCA-4684-B1CE-E6646951F01F}" type="presOf" srcId="{7F9E4966-3F2F-4867-ABED-FD8DD9AB0CA5}" destId="{4F5F0D1B-6D47-493B-9A11-379B3794B010}" srcOrd="0" destOrd="0" presId="urn:microsoft.com/office/officeart/2005/8/layout/lProcess2"/>
    <dgm:cxn modelId="{FAE277E9-260D-4002-8B90-1AB712D4F9AD}" type="presOf" srcId="{7D5FB7AC-970E-494D-93AC-2299005660AF}" destId="{2A1A41AB-867A-45F3-9CCA-B1ED9C785EE8}" srcOrd="0" destOrd="0" presId="urn:microsoft.com/office/officeart/2005/8/layout/lProcess2"/>
    <dgm:cxn modelId="{BDFE7E18-CF8D-49A9-B7B1-2F05FAAD06C9}" type="presOf" srcId="{B0BA736F-5711-4568-9F94-CB6894645E38}" destId="{D7BA713F-67E1-4733-9857-2FEE140E5DF6}" srcOrd="1" destOrd="0" presId="urn:microsoft.com/office/officeart/2005/8/layout/lProcess2"/>
    <dgm:cxn modelId="{0858379B-D1F1-4FAA-BDB4-637F37B1FDC0}" type="presParOf" srcId="{93ADF55B-06F8-4B91-B7B1-8466F9A1E2BF}" destId="{B7390290-3D0F-43F2-A8D1-678E834D9E2E}" srcOrd="0" destOrd="0" presId="urn:microsoft.com/office/officeart/2005/8/layout/lProcess2"/>
    <dgm:cxn modelId="{F6DA7A5E-4F52-4E18-A751-32E43B9FAE50}" type="presParOf" srcId="{B7390290-3D0F-43F2-A8D1-678E834D9E2E}" destId="{65E6C1A7-862F-4EF3-B188-A2291AB15B0B}" srcOrd="0" destOrd="0" presId="urn:microsoft.com/office/officeart/2005/8/layout/lProcess2"/>
    <dgm:cxn modelId="{2302D564-ACC4-4070-976D-B1D9E6CDDFC2}" type="presParOf" srcId="{B7390290-3D0F-43F2-A8D1-678E834D9E2E}" destId="{CB5F2B9C-1EE5-4A71-9B70-08334F3CE150}" srcOrd="1" destOrd="0" presId="urn:microsoft.com/office/officeart/2005/8/layout/lProcess2"/>
    <dgm:cxn modelId="{EB1BC8AE-0EFE-4931-9C80-AC5E778CF75F}" type="presParOf" srcId="{B7390290-3D0F-43F2-A8D1-678E834D9E2E}" destId="{1D3FE2E4-B00D-4A50-9F11-A46058BC58F3}" srcOrd="2" destOrd="0" presId="urn:microsoft.com/office/officeart/2005/8/layout/lProcess2"/>
    <dgm:cxn modelId="{CC8F539B-46CE-4F7C-996A-A843F4447110}" type="presParOf" srcId="{1D3FE2E4-B00D-4A50-9F11-A46058BC58F3}" destId="{D95AB9C0-28CB-4DD9-837F-4CF47D679DFE}" srcOrd="0" destOrd="0" presId="urn:microsoft.com/office/officeart/2005/8/layout/lProcess2"/>
    <dgm:cxn modelId="{D1A519D4-BC87-472E-BA62-0C5E694C70AE}" type="presParOf" srcId="{D95AB9C0-28CB-4DD9-837F-4CF47D679DFE}" destId="{ACA35517-7AE1-4336-B3DD-07CCE524D57A}" srcOrd="0" destOrd="0" presId="urn:microsoft.com/office/officeart/2005/8/layout/lProcess2"/>
    <dgm:cxn modelId="{028C67F1-69FD-4187-9845-87A6E79CC577}" type="presParOf" srcId="{D95AB9C0-28CB-4DD9-837F-4CF47D679DFE}" destId="{166DD4F7-E2D1-4C09-B894-A0B06ACE88D1}" srcOrd="1" destOrd="0" presId="urn:microsoft.com/office/officeart/2005/8/layout/lProcess2"/>
    <dgm:cxn modelId="{E5BB9B2B-CC56-4EE8-8CCF-B701C81E71D3}" type="presParOf" srcId="{D95AB9C0-28CB-4DD9-837F-4CF47D679DFE}" destId="{3114F0FC-D104-4B43-8172-9AFA85EE948D}" srcOrd="2" destOrd="0" presId="urn:microsoft.com/office/officeart/2005/8/layout/lProcess2"/>
    <dgm:cxn modelId="{E17C8522-2CC7-4492-8374-05A64A465205}" type="presParOf" srcId="{93ADF55B-06F8-4B91-B7B1-8466F9A1E2BF}" destId="{EA6E17CD-04CB-4DE4-B62E-B02CECC7AD87}" srcOrd="1" destOrd="0" presId="urn:microsoft.com/office/officeart/2005/8/layout/lProcess2"/>
    <dgm:cxn modelId="{58D275AA-CAD4-4032-99BE-23D6198D0528}" type="presParOf" srcId="{93ADF55B-06F8-4B91-B7B1-8466F9A1E2BF}" destId="{2AE6298B-F8FC-4D20-9C67-F71473BDFDD4}" srcOrd="2" destOrd="0" presId="urn:microsoft.com/office/officeart/2005/8/layout/lProcess2"/>
    <dgm:cxn modelId="{BB625449-6F95-42DA-ADEC-4CB8E90276FA}" type="presParOf" srcId="{2AE6298B-F8FC-4D20-9C67-F71473BDFDD4}" destId="{E042465A-087B-49F2-A0C8-BFC834FFAEAE}" srcOrd="0" destOrd="0" presId="urn:microsoft.com/office/officeart/2005/8/layout/lProcess2"/>
    <dgm:cxn modelId="{502D21CC-B702-4478-93E9-4416927010D6}" type="presParOf" srcId="{2AE6298B-F8FC-4D20-9C67-F71473BDFDD4}" destId="{FE7EC8E0-3C12-49F2-BA3A-E80AC29DA0E2}" srcOrd="1" destOrd="0" presId="urn:microsoft.com/office/officeart/2005/8/layout/lProcess2"/>
    <dgm:cxn modelId="{7A22D526-EB56-4615-A19B-AD151F18020A}" type="presParOf" srcId="{2AE6298B-F8FC-4D20-9C67-F71473BDFDD4}" destId="{38520537-98E7-46C6-9664-B439E2683BBC}" srcOrd="2" destOrd="0" presId="urn:microsoft.com/office/officeart/2005/8/layout/lProcess2"/>
    <dgm:cxn modelId="{EEB1FD74-431D-4559-9D14-575834885D58}" type="presParOf" srcId="{38520537-98E7-46C6-9664-B439E2683BBC}" destId="{75211705-04B0-4E98-B736-7DB93CC7483F}" srcOrd="0" destOrd="0" presId="urn:microsoft.com/office/officeart/2005/8/layout/lProcess2"/>
    <dgm:cxn modelId="{A719C353-8F9A-4BED-A937-789BFDCDD21A}" type="presParOf" srcId="{75211705-04B0-4E98-B736-7DB93CC7483F}" destId="{499067E6-3891-44C1-A6FF-7E34127C9121}" srcOrd="0" destOrd="0" presId="urn:microsoft.com/office/officeart/2005/8/layout/lProcess2"/>
    <dgm:cxn modelId="{AF7F929C-2091-4607-ADBB-AFEEA5D254EC}" type="presParOf" srcId="{75211705-04B0-4E98-B736-7DB93CC7483F}" destId="{1C9E0CB8-ED21-4A24-8D97-76B090EC77ED}" srcOrd="1" destOrd="0" presId="urn:microsoft.com/office/officeart/2005/8/layout/lProcess2"/>
    <dgm:cxn modelId="{7847035E-F21A-4C84-8B81-F3C2C6316D26}" type="presParOf" srcId="{75211705-04B0-4E98-B736-7DB93CC7483F}" destId="{10BA3B36-8E41-41DD-B5DB-04841285BD04}" srcOrd="2" destOrd="0" presId="urn:microsoft.com/office/officeart/2005/8/layout/lProcess2"/>
    <dgm:cxn modelId="{34F7D0F2-F776-4381-B30F-E86B545F5011}" type="presParOf" srcId="{93ADF55B-06F8-4B91-B7B1-8466F9A1E2BF}" destId="{D7C68F4D-4C84-4F69-904F-4C56377BC0A6}" srcOrd="3" destOrd="0" presId="urn:microsoft.com/office/officeart/2005/8/layout/lProcess2"/>
    <dgm:cxn modelId="{54C9395B-DCBB-4CBC-8B84-8CC849AF9358}" type="presParOf" srcId="{93ADF55B-06F8-4B91-B7B1-8466F9A1E2BF}" destId="{DCEFBE1D-A79B-4C9A-A9FA-C6A2E82CDE5C}" srcOrd="4" destOrd="0" presId="urn:microsoft.com/office/officeart/2005/8/layout/lProcess2"/>
    <dgm:cxn modelId="{D29EDF01-4163-4DB3-8D39-AF0AA99546DE}" type="presParOf" srcId="{DCEFBE1D-A79B-4C9A-A9FA-C6A2E82CDE5C}" destId="{4F5F0D1B-6D47-493B-9A11-379B3794B010}" srcOrd="0" destOrd="0" presId="urn:microsoft.com/office/officeart/2005/8/layout/lProcess2"/>
    <dgm:cxn modelId="{D66DB5CC-69D0-429D-BA06-A88BF8D5BDFD}" type="presParOf" srcId="{DCEFBE1D-A79B-4C9A-A9FA-C6A2E82CDE5C}" destId="{06E9A59B-7187-42E6-BF0A-8C5DC6934405}" srcOrd="1" destOrd="0" presId="urn:microsoft.com/office/officeart/2005/8/layout/lProcess2"/>
    <dgm:cxn modelId="{1924BB26-74A6-4194-935A-D47BCECFB475}" type="presParOf" srcId="{DCEFBE1D-A79B-4C9A-A9FA-C6A2E82CDE5C}" destId="{17BC4CF0-F4CF-46B0-81AF-D3B40FDEBD8D}" srcOrd="2" destOrd="0" presId="urn:microsoft.com/office/officeart/2005/8/layout/lProcess2"/>
    <dgm:cxn modelId="{49240B1E-9CBC-48C1-96B1-DA940C475E5D}" type="presParOf" srcId="{17BC4CF0-F4CF-46B0-81AF-D3B40FDEBD8D}" destId="{6A01DC0B-75A6-42E1-938C-50EFF8A365A8}" srcOrd="0" destOrd="0" presId="urn:microsoft.com/office/officeart/2005/8/layout/lProcess2"/>
    <dgm:cxn modelId="{241D40D4-98DF-4D3A-9052-47BFB8BB9DB8}" type="presParOf" srcId="{6A01DC0B-75A6-42E1-938C-50EFF8A365A8}" destId="{F45E989A-390C-40A6-9E90-8A4E75C8B339}" srcOrd="0" destOrd="0" presId="urn:microsoft.com/office/officeart/2005/8/layout/lProcess2"/>
    <dgm:cxn modelId="{AAEB8061-73AD-4B2D-81A6-A3B2D16059FC}" type="presParOf" srcId="{6A01DC0B-75A6-42E1-938C-50EFF8A365A8}" destId="{E62E0E35-876A-44A5-B36E-72E81B8B75FA}" srcOrd="1" destOrd="0" presId="urn:microsoft.com/office/officeart/2005/8/layout/lProcess2"/>
    <dgm:cxn modelId="{5F2BF662-FB5F-4706-854D-B470A2EEA107}" type="presParOf" srcId="{6A01DC0B-75A6-42E1-938C-50EFF8A365A8}" destId="{45E43E89-60DC-42E9-AD59-C22D57FD6C18}" srcOrd="2" destOrd="0" presId="urn:microsoft.com/office/officeart/2005/8/layout/lProcess2"/>
    <dgm:cxn modelId="{DA323003-3DF6-4456-AADA-349F96D43D1E}" type="presParOf" srcId="{93ADF55B-06F8-4B91-B7B1-8466F9A1E2BF}" destId="{7C17AFA3-F8A2-4EEA-8590-3336D8C3DFE2}" srcOrd="5" destOrd="0" presId="urn:microsoft.com/office/officeart/2005/8/layout/lProcess2"/>
    <dgm:cxn modelId="{85988395-57BA-4D7E-8328-2507A34BCDF0}" type="presParOf" srcId="{93ADF55B-06F8-4B91-B7B1-8466F9A1E2BF}" destId="{7EDCF528-30C9-4205-94D6-6ED2E2B6AB5E}" srcOrd="6" destOrd="0" presId="urn:microsoft.com/office/officeart/2005/8/layout/lProcess2"/>
    <dgm:cxn modelId="{FE9495EB-36B9-4ED8-902C-309078535F81}" type="presParOf" srcId="{7EDCF528-30C9-4205-94D6-6ED2E2B6AB5E}" destId="{AAF10884-3079-4509-899D-7B64AEFD0621}" srcOrd="0" destOrd="0" presId="urn:microsoft.com/office/officeart/2005/8/layout/lProcess2"/>
    <dgm:cxn modelId="{6A6F824E-BA56-481C-8000-E7AAA6D7CE41}" type="presParOf" srcId="{7EDCF528-30C9-4205-94D6-6ED2E2B6AB5E}" destId="{075B4CF8-2733-4E60-A0A1-A08E62BDAC1F}" srcOrd="1" destOrd="0" presId="urn:microsoft.com/office/officeart/2005/8/layout/lProcess2"/>
    <dgm:cxn modelId="{C756DB21-B117-44A3-A05D-DEEFD9F6757F}" type="presParOf" srcId="{7EDCF528-30C9-4205-94D6-6ED2E2B6AB5E}" destId="{687E6133-8348-4D2E-8BBD-963E88937C46}" srcOrd="2" destOrd="0" presId="urn:microsoft.com/office/officeart/2005/8/layout/lProcess2"/>
    <dgm:cxn modelId="{CCBB2BD9-02D1-427D-9E3E-ADF6E2CE1B20}" type="presParOf" srcId="{687E6133-8348-4D2E-8BBD-963E88937C46}" destId="{FF44B989-A9FC-4B50-A6C9-E04659844FBD}" srcOrd="0" destOrd="0" presId="urn:microsoft.com/office/officeart/2005/8/layout/lProcess2"/>
    <dgm:cxn modelId="{DB4D1E6E-FE61-457F-9699-9A6763B94399}" type="presParOf" srcId="{FF44B989-A9FC-4B50-A6C9-E04659844FBD}" destId="{C0388C77-4B48-4713-9C5F-132C20F479CC}" srcOrd="0" destOrd="0" presId="urn:microsoft.com/office/officeart/2005/8/layout/lProcess2"/>
    <dgm:cxn modelId="{C890FC0F-0606-4F3A-BCBA-D0B22FD5F286}" type="presParOf" srcId="{93ADF55B-06F8-4B91-B7B1-8466F9A1E2BF}" destId="{A857BE9E-BDE7-4D4A-9044-DD9A61874B24}" srcOrd="7" destOrd="0" presId="urn:microsoft.com/office/officeart/2005/8/layout/lProcess2"/>
    <dgm:cxn modelId="{A9C10F44-FE04-4CD6-953C-BACB57E14E16}" type="presParOf" srcId="{93ADF55B-06F8-4B91-B7B1-8466F9A1E2BF}" destId="{2F8190CE-F595-4CFF-8930-5D3C0E142CA3}" srcOrd="8" destOrd="0" presId="urn:microsoft.com/office/officeart/2005/8/layout/lProcess2"/>
    <dgm:cxn modelId="{087CBD3A-1360-4A1C-BB46-81EFF2912BE6}" type="presParOf" srcId="{2F8190CE-F595-4CFF-8930-5D3C0E142CA3}" destId="{20539D82-6915-497B-89E6-8A00412F5F20}" srcOrd="0" destOrd="0" presId="urn:microsoft.com/office/officeart/2005/8/layout/lProcess2"/>
    <dgm:cxn modelId="{D85AB51B-C796-4A0B-87FA-6DD277BD9103}" type="presParOf" srcId="{2F8190CE-F595-4CFF-8930-5D3C0E142CA3}" destId="{DD8C5E2D-FA53-42EA-BB6D-798A06B4F0EE}" srcOrd="1" destOrd="0" presId="urn:microsoft.com/office/officeart/2005/8/layout/lProcess2"/>
    <dgm:cxn modelId="{0E407157-9A0B-450F-9A98-64210ECA5556}" type="presParOf" srcId="{2F8190CE-F595-4CFF-8930-5D3C0E142CA3}" destId="{95F3C27C-8DBC-40C7-89A1-8BAA03913A08}" srcOrd="2" destOrd="0" presId="urn:microsoft.com/office/officeart/2005/8/layout/lProcess2"/>
    <dgm:cxn modelId="{F47B8C7F-FE30-42FB-85DE-D9AFD26DF6C8}" type="presParOf" srcId="{95F3C27C-8DBC-40C7-89A1-8BAA03913A08}" destId="{890F4F1D-68D5-481D-ABA6-D0B87A7D4951}" srcOrd="0" destOrd="0" presId="urn:microsoft.com/office/officeart/2005/8/layout/lProcess2"/>
    <dgm:cxn modelId="{E290B351-F690-4944-BECB-6E4979577625}" type="presParOf" srcId="{890F4F1D-68D5-481D-ABA6-D0B87A7D4951}" destId="{68FA3E6B-D8EC-4DAB-8AED-DC7F65741D50}" srcOrd="0" destOrd="0" presId="urn:microsoft.com/office/officeart/2005/8/layout/lProcess2"/>
    <dgm:cxn modelId="{3496B1E7-EB8E-4F3E-9147-878260009928}" type="presParOf" srcId="{93ADF55B-06F8-4B91-B7B1-8466F9A1E2BF}" destId="{516AB924-D7CE-4894-B005-3B1EF327C864}" srcOrd="9" destOrd="0" presId="urn:microsoft.com/office/officeart/2005/8/layout/lProcess2"/>
    <dgm:cxn modelId="{51B9710E-95F1-4B5B-BDDC-DFB92A73698C}" type="presParOf" srcId="{93ADF55B-06F8-4B91-B7B1-8466F9A1E2BF}" destId="{753DAE5D-6A8B-4B4E-B1A8-E6E8F37C9D54}" srcOrd="10" destOrd="0" presId="urn:microsoft.com/office/officeart/2005/8/layout/lProcess2"/>
    <dgm:cxn modelId="{723AF532-1DCF-464F-AB6D-36E5D577FE2B}" type="presParOf" srcId="{753DAE5D-6A8B-4B4E-B1A8-E6E8F37C9D54}" destId="{2A1A41AB-867A-45F3-9CCA-B1ED9C785EE8}" srcOrd="0" destOrd="0" presId="urn:microsoft.com/office/officeart/2005/8/layout/lProcess2"/>
    <dgm:cxn modelId="{83ED1276-EB55-43D6-96B8-F8F37C9939F8}" type="presParOf" srcId="{753DAE5D-6A8B-4B4E-B1A8-E6E8F37C9D54}" destId="{615267E6-7460-41E6-AD31-127756DAB27A}" srcOrd="1" destOrd="0" presId="urn:microsoft.com/office/officeart/2005/8/layout/lProcess2"/>
    <dgm:cxn modelId="{02734422-4961-41AC-877D-54739222C3CA}" type="presParOf" srcId="{753DAE5D-6A8B-4B4E-B1A8-E6E8F37C9D54}" destId="{0AC71892-96A2-4489-B227-2578D34015F5}" srcOrd="2" destOrd="0" presId="urn:microsoft.com/office/officeart/2005/8/layout/lProcess2"/>
    <dgm:cxn modelId="{1E141F5F-B32F-4486-A2FB-1D2E80DB9504}" type="presParOf" srcId="{0AC71892-96A2-4489-B227-2578D34015F5}" destId="{E540AE78-943C-415D-AD4F-21DC3D235B40}" srcOrd="0" destOrd="0" presId="urn:microsoft.com/office/officeart/2005/8/layout/lProcess2"/>
    <dgm:cxn modelId="{92D52AD1-80AC-46B9-9CD2-9C2676F2D8CA}" type="presParOf" srcId="{E540AE78-943C-415D-AD4F-21DC3D235B40}" destId="{B8A9C677-F8A5-42EC-8423-E1256A074A39}" srcOrd="0" destOrd="0" presId="urn:microsoft.com/office/officeart/2005/8/layout/lProcess2"/>
    <dgm:cxn modelId="{21C62346-7D28-4F9C-B15D-6C3A2AF9960C}" type="presParOf" srcId="{93ADF55B-06F8-4B91-B7B1-8466F9A1E2BF}" destId="{546EC34B-107F-4FED-A2C2-23A5B2ACDC74}" srcOrd="11" destOrd="0" presId="urn:microsoft.com/office/officeart/2005/8/layout/lProcess2"/>
    <dgm:cxn modelId="{3BAB5287-1FFC-437F-A88F-C92952AA5F2F}" type="presParOf" srcId="{93ADF55B-06F8-4B91-B7B1-8466F9A1E2BF}" destId="{7B43EF16-7DD4-4D7E-BB7F-C37C50685D73}" srcOrd="12" destOrd="0" presId="urn:microsoft.com/office/officeart/2005/8/layout/lProcess2"/>
    <dgm:cxn modelId="{01305709-FC08-4348-9131-44B955098230}" type="presParOf" srcId="{7B43EF16-7DD4-4D7E-BB7F-C37C50685D73}" destId="{A9D1BF7C-E749-426F-A066-DFF5C4666517}" srcOrd="0" destOrd="0" presId="urn:microsoft.com/office/officeart/2005/8/layout/lProcess2"/>
    <dgm:cxn modelId="{135EB4C9-7859-4311-929E-61887ECB5142}" type="presParOf" srcId="{7B43EF16-7DD4-4D7E-BB7F-C37C50685D73}" destId="{D7BA713F-67E1-4733-9857-2FEE140E5DF6}" srcOrd="1" destOrd="0" presId="urn:microsoft.com/office/officeart/2005/8/layout/lProcess2"/>
    <dgm:cxn modelId="{5EE9FC2C-9B68-48E7-94AD-6924DCBE3FCF}" type="presParOf" srcId="{7B43EF16-7DD4-4D7E-BB7F-C37C50685D73}" destId="{99E46CFE-485D-47F9-86A1-984FFCFA1BE8}" srcOrd="2" destOrd="0" presId="urn:microsoft.com/office/officeart/2005/8/layout/lProcess2"/>
    <dgm:cxn modelId="{CBD03FA0-2BDE-4462-8863-3B007714B6D1}" type="presParOf" srcId="{99E46CFE-485D-47F9-86A1-984FFCFA1BE8}" destId="{13C1FA95-5BBE-4DCA-9279-F24379B1D422}" srcOrd="0" destOrd="0" presId="urn:microsoft.com/office/officeart/2005/8/layout/lProcess2"/>
    <dgm:cxn modelId="{25C7FBB5-0ADA-4EA8-93F5-2FF67BDC763F}" type="presParOf" srcId="{13C1FA95-5BBE-4DCA-9279-F24379B1D422}" destId="{C94C5B67-ABAA-43CE-804C-38EA5E78DE69}" srcOrd="0" destOrd="0" presId="urn:microsoft.com/office/officeart/2005/8/layout/lProcess2"/>
    <dgm:cxn modelId="{A5467D4D-621D-4FF6-9B8C-91D0ECA2912E}" type="presParOf" srcId="{93ADF55B-06F8-4B91-B7B1-8466F9A1E2BF}" destId="{65E44BDA-2FC4-43A5-B2B0-78AB5F158953}" srcOrd="13" destOrd="0" presId="urn:microsoft.com/office/officeart/2005/8/layout/lProcess2"/>
    <dgm:cxn modelId="{B8685905-BDE7-40CD-82A5-EA7C17AB43C2}" type="presParOf" srcId="{93ADF55B-06F8-4B91-B7B1-8466F9A1E2BF}" destId="{A936BB29-C8D3-46FD-8905-FB7AAF5A0F21}" srcOrd="14" destOrd="0" presId="urn:microsoft.com/office/officeart/2005/8/layout/lProcess2"/>
    <dgm:cxn modelId="{04FA4B14-E8FD-4D7E-B9A5-2D15ABDB7A8C}" type="presParOf" srcId="{A936BB29-C8D3-46FD-8905-FB7AAF5A0F21}" destId="{51C90F18-6EED-4F18-B033-7E5350F0F0CA}" srcOrd="0" destOrd="0" presId="urn:microsoft.com/office/officeart/2005/8/layout/lProcess2"/>
    <dgm:cxn modelId="{FB6D3834-DE37-4F06-8EA7-EC590863CB03}" type="presParOf" srcId="{A936BB29-C8D3-46FD-8905-FB7AAF5A0F21}" destId="{3CB0A3EE-DFDA-426A-B893-9126A9518153}" srcOrd="1" destOrd="0" presId="urn:microsoft.com/office/officeart/2005/8/layout/lProcess2"/>
    <dgm:cxn modelId="{422742F5-AA23-497B-99E0-8CE968E9ABD7}" type="presParOf" srcId="{A936BB29-C8D3-46FD-8905-FB7AAF5A0F21}" destId="{CDAEF1A0-2C03-4068-85C7-37651D9E67E5}" srcOrd="2" destOrd="0" presId="urn:microsoft.com/office/officeart/2005/8/layout/lProcess2"/>
    <dgm:cxn modelId="{4499925B-C7F2-4640-B5FA-4E21CB8D3825}" type="presParOf" srcId="{CDAEF1A0-2C03-4068-85C7-37651D9E67E5}" destId="{4324613C-ADEA-4D57-A36A-B23D0EC9FBB8}" srcOrd="0" destOrd="0" presId="urn:microsoft.com/office/officeart/2005/8/layout/lProcess2"/>
    <dgm:cxn modelId="{57A8A1AB-ED18-4603-813F-A5795B97988E}" type="presParOf" srcId="{4324613C-ADEA-4D57-A36A-B23D0EC9FBB8}" destId="{0CBCB1B3-4FAD-48B9-A129-5B56BACE5D9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D3408DD4-2848-4130-91D2-DA279B566371}" type="datetimeFigureOut">
              <a:rPr lang="fr-FR" smtClean="0"/>
              <a:pPr/>
              <a:t>02/12/2015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5686E92E-1CC9-49FE-85F2-4F6117653B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871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108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87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08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baseline="0" dirty="0" smtClean="0">
                <a:sym typeface="Wingdings" pitchFamily="2" charset="2"/>
              </a:rPr>
              <a:t>A noter: en cas de gradation programmée dans les ballasts, on doit prendre comme référence des seuils fixes la valeur la + basse</a:t>
            </a:r>
          </a:p>
          <a:p>
            <a:pPr defTabSz="45708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baseline="0" dirty="0" smtClean="0">
                <a:sym typeface="Wingdings" pitchFamily="2" charset="2"/>
              </a:rPr>
              <a:t>Les 2 modes de comparaison « filtrent » des valeurs basses qui correspondent habituellement à la journée, attention de bien les choisir, surtout si on veut aussi surveiller les allumages en journée par la conso</a:t>
            </a:r>
          </a:p>
          <a:p>
            <a:pPr defTabSz="45708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E89AC-5EFC-A14F-B6D7-56FCD02F69AC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361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08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baseline="0" dirty="0" smtClean="0">
                <a:sym typeface="Wingdings" pitchFamily="2" charset="2"/>
              </a:rPr>
              <a:t>A noter: en cas de gradation programmée dans les ballasts, on doit prendre comme référence des seuils fixes la valeur la + basse</a:t>
            </a:r>
          </a:p>
          <a:p>
            <a:pPr defTabSz="45708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baseline="0" dirty="0" smtClean="0">
                <a:sym typeface="Wingdings" pitchFamily="2" charset="2"/>
              </a:rPr>
              <a:t>Les 2 modes de comparaison « filtrent » des valeurs basses qui correspondent habituellement à la journée, attention de bien les choisir, surtout si on veut aussi surveiller les allumages en journée par la conso</a:t>
            </a:r>
          </a:p>
          <a:p>
            <a:pPr defTabSz="45708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E89AC-5EFC-A14F-B6D7-56FCD02F69AC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361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08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baseline="0" dirty="0" smtClean="0">
                <a:sym typeface="Wingdings" pitchFamily="2" charset="2"/>
              </a:rPr>
              <a:t>A noter: en cas de gradation programmée dans les ballasts, on doit prendre comme référence des seuils fixes la valeur la + basse</a:t>
            </a:r>
          </a:p>
          <a:p>
            <a:pPr defTabSz="45708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baseline="0" dirty="0" smtClean="0">
                <a:sym typeface="Wingdings" pitchFamily="2" charset="2"/>
              </a:rPr>
              <a:t>Les 2 modes de comparaison « filtrent » des valeurs basses qui correspondent habituellement à la journée, attention de bien les choisir, surtout si on veut aussi surveiller les allumages en journée par la conso</a:t>
            </a:r>
          </a:p>
          <a:p>
            <a:pPr defTabSz="45708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fr-FR" baseline="0" dirty="0" smtClean="0">
              <a:sym typeface="Wingdings" pitchFamily="2" charset="2"/>
            </a:endParaRPr>
          </a:p>
          <a:p>
            <a:pPr defTabSz="45708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baseline="0" dirty="0" smtClean="0">
                <a:sym typeface="Wingdings" pitchFamily="2" charset="2"/>
              </a:rPr>
              <a:t>Petite question pour un jour lointain : est-ce que à long terme on ne pourrait pas rentrer la puissance théorique de l’armoire et fixer un seuil fixe relatif du genre 200W en dessous de la puissance théorique?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E89AC-5EFC-A14F-B6D7-56FCD02F69AC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120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04000" y="5598000"/>
            <a:ext cx="3240000" cy="1261269"/>
          </a:xfrm>
          <a:prstGeom prst="rect">
            <a:avLst/>
          </a:prstGeom>
        </p:spPr>
      </p:pic>
      <p:pic>
        <p:nvPicPr>
          <p:cNvPr id="14" name="Image 13" descr="logo_titr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44000" y="5598000"/>
            <a:ext cx="1692000" cy="1262141"/>
          </a:xfrm>
          <a:prstGeom prst="rect">
            <a:avLst/>
          </a:prstGeom>
        </p:spPr>
      </p:pic>
      <p:pic>
        <p:nvPicPr>
          <p:cNvPr id="13" name="Image 12" descr="fond_titre_2_bi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2000" y="252000"/>
            <a:ext cx="8102286" cy="54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522000" y="395520"/>
            <a:ext cx="3905984" cy="801232"/>
          </a:xfrm>
        </p:spPr>
        <p:txBody>
          <a:bodyPr anchor="t" anchorCtr="0"/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522000" y="1240184"/>
            <a:ext cx="3905984" cy="820664"/>
          </a:xfrm>
        </p:spPr>
        <p:txBody>
          <a:bodyPr/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4DF6DE-4FE8-4911-A8B5-DAAE8A9CF985}" type="datetime2">
              <a:rPr lang="fr-FR" smtClean="0"/>
              <a:pPr/>
              <a:t>mercredi 2 décembre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6659563" y="4270375"/>
            <a:ext cx="1944687" cy="1030833"/>
          </a:xfrm>
        </p:spPr>
        <p:txBody>
          <a:bodyPr/>
          <a:lstStyle>
            <a:lvl1pPr>
              <a:spcAft>
                <a:spcPts val="0"/>
              </a:spcAft>
              <a:defRPr sz="1600" baseline="0"/>
            </a:lvl1pPr>
          </a:lstStyle>
          <a:p>
            <a:pPr lvl="0"/>
            <a:r>
              <a:rPr lang="fr-FR" dirty="0" smtClean="0"/>
              <a:t>Date</a:t>
            </a:r>
          </a:p>
          <a:p>
            <a:pPr lvl="0"/>
            <a:r>
              <a:rPr lang="fr-FR" dirty="0" smtClean="0"/>
              <a:t>Name / </a:t>
            </a:r>
            <a:r>
              <a:rPr lang="fr-FR" dirty="0" err="1" smtClean="0"/>
              <a:t>Function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432D1A6-100E-4F64-8E69-E0790408466A}" type="datetime2">
              <a:rPr lang="fr-FR" smtClean="0"/>
              <a:pPr/>
              <a:t>mercredi 2 décembre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630610" y="3933055"/>
            <a:ext cx="4320480" cy="2160241"/>
          </a:xfrm>
        </p:spPr>
        <p:txBody>
          <a:bodyPr bIns="792000" anchor="ctr" anchorCtr="0"/>
          <a:lstStyle>
            <a:lvl1pPr algn="ctr">
              <a:defRPr sz="1000" b="1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4623" y="1255712"/>
            <a:ext cx="3511551" cy="2844000"/>
          </a:xfrm>
          <a:prstGeom prst="round1Rect">
            <a:avLst>
              <a:gd name="adj" fmla="val 13501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54624" y="4165600"/>
            <a:ext cx="3511552" cy="1816100"/>
          </a:xfrm>
          <a:custGeom>
            <a:avLst/>
            <a:gdLst>
              <a:gd name="connsiteX0" fmla="*/ 0 w 3492000"/>
              <a:gd name="connsiteY0" fmla="*/ 0 h 1819920"/>
              <a:gd name="connsiteX1" fmla="*/ 3085594 w 3492000"/>
              <a:gd name="connsiteY1" fmla="*/ 0 h 1819920"/>
              <a:gd name="connsiteX2" fmla="*/ 3372966 w 3492000"/>
              <a:gd name="connsiteY2" fmla="*/ 119034 h 1819920"/>
              <a:gd name="connsiteX3" fmla="*/ 3491999 w 3492000"/>
              <a:gd name="connsiteY3" fmla="*/ 406407 h 1819920"/>
              <a:gd name="connsiteX4" fmla="*/ 3492000 w 3492000"/>
              <a:gd name="connsiteY4" fmla="*/ 1819920 h 1819920"/>
              <a:gd name="connsiteX5" fmla="*/ 3492000 w 3492000"/>
              <a:gd name="connsiteY5" fmla="*/ 1819920 h 1819920"/>
              <a:gd name="connsiteX6" fmla="*/ 3492000 w 3492000"/>
              <a:gd name="connsiteY6" fmla="*/ 1819920 h 1819920"/>
              <a:gd name="connsiteX7" fmla="*/ 406406 w 3492000"/>
              <a:gd name="connsiteY7" fmla="*/ 1819920 h 1819920"/>
              <a:gd name="connsiteX8" fmla="*/ 119034 w 3492000"/>
              <a:gd name="connsiteY8" fmla="*/ 1700886 h 1819920"/>
              <a:gd name="connsiteX9" fmla="*/ 1 w 3492000"/>
              <a:gd name="connsiteY9" fmla="*/ 1413513 h 1819920"/>
              <a:gd name="connsiteX10" fmla="*/ 0 w 3492000"/>
              <a:gd name="connsiteY10" fmla="*/ 0 h 1819920"/>
              <a:gd name="connsiteX11" fmla="*/ 0 w 3492000"/>
              <a:gd name="connsiteY11" fmla="*/ 0 h 1819920"/>
              <a:gd name="connsiteX12" fmla="*/ 0 w 3492000"/>
              <a:gd name="connsiteY12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1999 w 3667594"/>
              <a:gd name="connsiteY2" fmla="*/ 406407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3492000 w 3667594"/>
              <a:gd name="connsiteY5" fmla="*/ 1819920 h 1819920"/>
              <a:gd name="connsiteX6" fmla="*/ 406406 w 3667594"/>
              <a:gd name="connsiteY6" fmla="*/ 1819920 h 1819920"/>
              <a:gd name="connsiteX7" fmla="*/ 119034 w 3667594"/>
              <a:gd name="connsiteY7" fmla="*/ 1700886 h 1819920"/>
              <a:gd name="connsiteX8" fmla="*/ 1 w 3667594"/>
              <a:gd name="connsiteY8" fmla="*/ 1413513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11" fmla="*/ 0 w 3667594"/>
              <a:gd name="connsiteY11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2000 w 3667594"/>
              <a:gd name="connsiteY2" fmla="*/ 1819920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406406 w 3667594"/>
              <a:gd name="connsiteY5" fmla="*/ 1819920 h 1819920"/>
              <a:gd name="connsiteX6" fmla="*/ 119034 w 3667594"/>
              <a:gd name="connsiteY6" fmla="*/ 1700886 h 1819920"/>
              <a:gd name="connsiteX7" fmla="*/ 1 w 3667594"/>
              <a:gd name="connsiteY7" fmla="*/ 1413513 h 1819920"/>
              <a:gd name="connsiteX8" fmla="*/ 0 w 3667594"/>
              <a:gd name="connsiteY8" fmla="*/ 0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0" fmla="*/ 0 w 3492000"/>
              <a:gd name="connsiteY0" fmla="*/ 579 h 1820499"/>
              <a:gd name="connsiteX1" fmla="*/ 3085594 w 3492000"/>
              <a:gd name="connsiteY1" fmla="*/ 579 h 1820499"/>
              <a:gd name="connsiteX2" fmla="*/ 3492000 w 3492000"/>
              <a:gd name="connsiteY2" fmla="*/ 1820499 h 1820499"/>
              <a:gd name="connsiteX3" fmla="*/ 3492000 w 3492000"/>
              <a:gd name="connsiteY3" fmla="*/ 1820499 h 1820499"/>
              <a:gd name="connsiteX4" fmla="*/ 3492000 w 3492000"/>
              <a:gd name="connsiteY4" fmla="*/ 1820499 h 1820499"/>
              <a:gd name="connsiteX5" fmla="*/ 406406 w 3492000"/>
              <a:gd name="connsiteY5" fmla="*/ 1820499 h 1820499"/>
              <a:gd name="connsiteX6" fmla="*/ 119034 w 3492000"/>
              <a:gd name="connsiteY6" fmla="*/ 1701465 h 1820499"/>
              <a:gd name="connsiteX7" fmla="*/ 1 w 3492000"/>
              <a:gd name="connsiteY7" fmla="*/ 1414092 h 1820499"/>
              <a:gd name="connsiteX8" fmla="*/ 0 w 3492000"/>
              <a:gd name="connsiteY8" fmla="*/ 579 h 1820499"/>
              <a:gd name="connsiteX9" fmla="*/ 0 w 3492000"/>
              <a:gd name="connsiteY9" fmla="*/ 579 h 1820499"/>
              <a:gd name="connsiteX10" fmla="*/ 0 w 349200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4106372"/>
              <a:gd name="connsiteY0" fmla="*/ 579 h 1820499"/>
              <a:gd name="connsiteX1" fmla="*/ 3493840 w 4106372"/>
              <a:gd name="connsiteY1" fmla="*/ 579 h 1820499"/>
              <a:gd name="connsiteX2" fmla="*/ 3492000 w 4106372"/>
              <a:gd name="connsiteY2" fmla="*/ 1820499 h 1820499"/>
              <a:gd name="connsiteX3" fmla="*/ 3492000 w 4106372"/>
              <a:gd name="connsiteY3" fmla="*/ 1820499 h 1820499"/>
              <a:gd name="connsiteX4" fmla="*/ 3492000 w 4106372"/>
              <a:gd name="connsiteY4" fmla="*/ 1820499 h 1820499"/>
              <a:gd name="connsiteX5" fmla="*/ 406406 w 4106372"/>
              <a:gd name="connsiteY5" fmla="*/ 1820499 h 1820499"/>
              <a:gd name="connsiteX6" fmla="*/ 119034 w 4106372"/>
              <a:gd name="connsiteY6" fmla="*/ 1701465 h 1820499"/>
              <a:gd name="connsiteX7" fmla="*/ 1 w 4106372"/>
              <a:gd name="connsiteY7" fmla="*/ 1414092 h 1820499"/>
              <a:gd name="connsiteX8" fmla="*/ 0 w 4106372"/>
              <a:gd name="connsiteY8" fmla="*/ 579 h 1820499"/>
              <a:gd name="connsiteX9" fmla="*/ 0 w 4106372"/>
              <a:gd name="connsiteY9" fmla="*/ 579 h 1820499"/>
              <a:gd name="connsiteX10" fmla="*/ 0 w 4106372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2000"/>
              <a:gd name="connsiteY0" fmla="*/ 0 h 1819920"/>
              <a:gd name="connsiteX1" fmla="*/ 3205808 w 3492000"/>
              <a:gd name="connsiteY1" fmla="*/ 199924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92000 w 3492000"/>
              <a:gd name="connsiteY1" fmla="*/ 181992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406406 w 3492000"/>
              <a:gd name="connsiteY4" fmla="*/ 1819920 h 1819920"/>
              <a:gd name="connsiteX5" fmla="*/ 119034 w 3492000"/>
              <a:gd name="connsiteY5" fmla="*/ 1700886 h 1819920"/>
              <a:gd name="connsiteX6" fmla="*/ 1 w 3492000"/>
              <a:gd name="connsiteY6" fmla="*/ 1413513 h 1819920"/>
              <a:gd name="connsiteX7" fmla="*/ 0 w 3492000"/>
              <a:gd name="connsiteY7" fmla="*/ 0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0" fmla="*/ 0 w 3492000"/>
              <a:gd name="connsiteY0" fmla="*/ 0 h 1819920"/>
              <a:gd name="connsiteX1" fmla="*/ 2095501 w 3492000"/>
              <a:gd name="connsiteY1" fmla="*/ 1084952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21832 w 3492000"/>
              <a:gd name="connsiteY1" fmla="*/ 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1"/>
              <a:gd name="connsiteY0" fmla="*/ 0 h 1819920"/>
              <a:gd name="connsiteX1" fmla="*/ 3492001 w 3492001"/>
              <a:gd name="connsiteY1" fmla="*/ 0 h 1819920"/>
              <a:gd name="connsiteX2" fmla="*/ 3492000 w 3492001"/>
              <a:gd name="connsiteY2" fmla="*/ 1819920 h 1819920"/>
              <a:gd name="connsiteX3" fmla="*/ 3492000 w 3492001"/>
              <a:gd name="connsiteY3" fmla="*/ 1819920 h 1819920"/>
              <a:gd name="connsiteX4" fmla="*/ 3492000 w 3492001"/>
              <a:gd name="connsiteY4" fmla="*/ 1819920 h 1819920"/>
              <a:gd name="connsiteX5" fmla="*/ 406406 w 3492001"/>
              <a:gd name="connsiteY5" fmla="*/ 1819920 h 1819920"/>
              <a:gd name="connsiteX6" fmla="*/ 119034 w 3492001"/>
              <a:gd name="connsiteY6" fmla="*/ 1700886 h 1819920"/>
              <a:gd name="connsiteX7" fmla="*/ 1 w 3492001"/>
              <a:gd name="connsiteY7" fmla="*/ 1413513 h 1819920"/>
              <a:gd name="connsiteX8" fmla="*/ 0 w 3492001"/>
              <a:gd name="connsiteY8" fmla="*/ 0 h 1819920"/>
              <a:gd name="connsiteX9" fmla="*/ 0 w 3492001"/>
              <a:gd name="connsiteY9" fmla="*/ 0 h 1819920"/>
              <a:gd name="connsiteX10" fmla="*/ 0 w 3492001"/>
              <a:gd name="connsiteY10" fmla="*/ 0 h 18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2001" h="1819920">
                <a:moveTo>
                  <a:pt x="0" y="0"/>
                </a:moveTo>
                <a:lnTo>
                  <a:pt x="3492001" y="0"/>
                </a:lnTo>
                <a:cubicBezTo>
                  <a:pt x="3492001" y="606640"/>
                  <a:pt x="3492000" y="1213280"/>
                  <a:pt x="3492000" y="1819920"/>
                </a:cubicBezTo>
                <a:lnTo>
                  <a:pt x="3492000" y="1819920"/>
                </a:lnTo>
                <a:lnTo>
                  <a:pt x="3492000" y="1819920"/>
                </a:lnTo>
                <a:lnTo>
                  <a:pt x="406406" y="1819920"/>
                </a:lnTo>
                <a:cubicBezTo>
                  <a:pt x="298620" y="1819920"/>
                  <a:pt x="195249" y="1777102"/>
                  <a:pt x="119034" y="1700886"/>
                </a:cubicBezTo>
                <a:cubicBezTo>
                  <a:pt x="42818" y="1624670"/>
                  <a:pt x="1" y="1521299"/>
                  <a:pt x="1" y="1413513"/>
                </a:cubicBezTo>
                <a:cubicBezTo>
                  <a:pt x="1" y="942342"/>
                  <a:pt x="0" y="471171"/>
                  <a:pt x="0" y="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 anchorCtr="0">
            <a:flatTx/>
          </a:bodyPr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 bwMode="gray">
          <a:xfrm>
            <a:off x="720000" y="1235074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3539331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20000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2" name="Espace réservé pour une image  2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2278838"/>
            <a:ext cx="612000" cy="612000"/>
          </a:xfrm>
          <a:prstGeom prst="round2DiagRect">
            <a:avLst>
              <a:gd name="adj1" fmla="val 0"/>
              <a:gd name="adj2" fmla="val 18749"/>
            </a:avLst>
          </a:prstGeom>
          <a:solidFill>
            <a:schemeClr val="accent5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82133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4" name="Espace réservé pour une image  2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821334" y="2566838"/>
            <a:ext cx="324000" cy="324000"/>
          </a:xfrm>
          <a:prstGeom prst="round2DiagRect">
            <a:avLst>
              <a:gd name="adj1" fmla="val 0"/>
              <a:gd name="adj2" fmla="val 24975"/>
            </a:avLst>
          </a:prstGeom>
          <a:solidFill>
            <a:schemeClr val="accent6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5" name="Espace réservé pour une image  2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2887737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6" name="Espace réservé pour une image  20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2887737" y="2116838"/>
            <a:ext cx="774000" cy="774000"/>
          </a:xfrm>
          <a:prstGeom prst="round2DiagRect">
            <a:avLst>
              <a:gd name="adj1" fmla="val 0"/>
              <a:gd name="adj2" fmla="val 15130"/>
            </a:avLst>
          </a:prstGeom>
          <a:solidFill>
            <a:schemeClr val="tx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96252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0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962524" y="2224838"/>
            <a:ext cx="666000" cy="666000"/>
          </a:xfrm>
          <a:prstGeom prst="round2DiagRect">
            <a:avLst>
              <a:gd name="adj1" fmla="val 0"/>
              <a:gd name="adj2" fmla="val 17824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9" name="Espace réservé du texte 12"/>
          <p:cNvSpPr>
            <a:spLocks noGrp="1"/>
          </p:cNvSpPr>
          <p:nvPr>
            <p:ph type="body" sz="quarter" idx="26"/>
          </p:nvPr>
        </p:nvSpPr>
        <p:spPr bwMode="gray">
          <a:xfrm>
            <a:off x="720000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0" name="Espace réservé du texte 12"/>
          <p:cNvSpPr>
            <a:spLocks noGrp="1"/>
          </p:cNvSpPr>
          <p:nvPr>
            <p:ph type="body" sz="quarter" idx="27"/>
          </p:nvPr>
        </p:nvSpPr>
        <p:spPr bwMode="gray">
          <a:xfrm>
            <a:off x="182133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1" name="Espace réservé du texte 12"/>
          <p:cNvSpPr>
            <a:spLocks noGrp="1"/>
          </p:cNvSpPr>
          <p:nvPr>
            <p:ph type="body" sz="quarter" idx="28"/>
          </p:nvPr>
        </p:nvSpPr>
        <p:spPr bwMode="gray">
          <a:xfrm>
            <a:off x="2887737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2" name="Espace réservé du texte 12"/>
          <p:cNvSpPr>
            <a:spLocks noGrp="1"/>
          </p:cNvSpPr>
          <p:nvPr>
            <p:ph type="body" sz="quarter" idx="29"/>
          </p:nvPr>
        </p:nvSpPr>
        <p:spPr bwMode="gray">
          <a:xfrm>
            <a:off x="396252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3" name="Espace réservé du texte 12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20000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4" name="Espace réservé du texte 12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82133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5" name="Espace réservé du texte 12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887337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6" name="Espace réservé du texte 12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6252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_titre.jpg"/>
          <p:cNvPicPr>
            <a:picLocks noChangeAspect="1"/>
          </p:cNvPicPr>
          <p:nvPr userDrawn="1"/>
        </p:nvPicPr>
        <p:blipFill>
          <a:blip r:embed="rId2" cstate="print"/>
          <a:srcRect r="1764" b="8635"/>
          <a:stretch>
            <a:fillRect/>
          </a:stretch>
        </p:blipFill>
        <p:spPr>
          <a:xfrm>
            <a:off x="5961150" y="5705648"/>
            <a:ext cx="3182850" cy="1152352"/>
          </a:xfrm>
          <a:prstGeom prst="rect">
            <a:avLst/>
          </a:prstGeom>
        </p:spPr>
      </p:pic>
      <p:pic>
        <p:nvPicPr>
          <p:cNvPr id="10" name="Image 9" descr="logo_titre.jpg"/>
          <p:cNvPicPr>
            <a:picLocks noChangeAspect="1"/>
          </p:cNvPicPr>
          <p:nvPr userDrawn="1"/>
        </p:nvPicPr>
        <p:blipFill>
          <a:blip r:embed="rId3" cstate="print"/>
          <a:srcRect b="8630"/>
          <a:stretch>
            <a:fillRect/>
          </a:stretch>
        </p:blipFill>
        <p:spPr>
          <a:xfrm>
            <a:off x="3744000" y="5704776"/>
            <a:ext cx="1692000" cy="1153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6045037"/>
            <a:ext cx="3239904" cy="808200"/>
          </a:xfrm>
        </p:spPr>
        <p:txBody>
          <a:bodyPr anchor="t" anchorCtr="0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821456-DA55-4D95-8B26-D4B3F9BCA36C}" type="datetime2">
              <a:rPr lang="fr-FR" smtClean="0"/>
              <a:pPr/>
              <a:t>mercredi 2 décembre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visuel_dernier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8000" y="468000"/>
            <a:ext cx="8208000" cy="4714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4CE1BB1-5A45-4671-8409-C55581DFE455}" type="datetime2">
              <a:rPr lang="fr-FR" smtClean="0"/>
              <a:pPr/>
              <a:t>mercredi 2 décembre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593760B-BADA-423A-81E2-123758D63792}" type="datetime2">
              <a:rPr lang="fr-FR" smtClean="0"/>
              <a:pPr/>
              <a:t>mercredi 2 décembre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187608"/>
            <a:ext cx="5364160" cy="5265728"/>
          </a:xfrm>
        </p:spPr>
        <p:txBody>
          <a:bodyPr/>
          <a:lstStyle>
            <a:lvl1pPr marL="0" indent="0">
              <a:lnSpc>
                <a:spcPts val="3400"/>
              </a:lnSpc>
              <a:spcAft>
                <a:spcPts val="0"/>
              </a:spcAft>
              <a:buClr>
                <a:schemeClr val="accent3"/>
              </a:buClr>
              <a:buSzPct val="130000"/>
              <a:buFont typeface="+mj-lt"/>
              <a:buNone/>
              <a:defRPr sz="2000"/>
            </a:lvl1pPr>
            <a:lvl2pPr marL="361950" indent="0">
              <a:spcAft>
                <a:spcPts val="600"/>
              </a:spcAft>
              <a:buFont typeface="Arial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400"/>
            </a:lvl4pPr>
            <a:lvl5pPr marL="0" indent="0">
              <a:buNone/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97E39BE-73C1-45CC-A69B-B8A0F3FC2158}" type="datetime2">
              <a:rPr lang="fr-FR" smtClean="0"/>
              <a:pPr/>
              <a:t>mercredi 2 décembre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300192" y="1260000"/>
            <a:ext cx="2465808" cy="4914000"/>
          </a:xfrm>
          <a:prstGeom prst="round2DiagRect">
            <a:avLst>
              <a:gd name="adj1" fmla="val 0"/>
              <a:gd name="adj2" fmla="val 140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202800"/>
            <a:ext cx="1159456" cy="2250536"/>
          </a:xfrm>
        </p:spPr>
        <p:txBody>
          <a:bodyPr anchor="t" anchorCtr="0"/>
          <a:lstStyle>
            <a:lvl1pPr algn="r"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1475656" y="4320528"/>
            <a:ext cx="7272808" cy="2132808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72A4-A689-435A-9F5A-F683C6560007}" type="datetime2">
              <a:rPr lang="fr-FR" smtClean="0"/>
              <a:pPr/>
              <a:t>mercredi 2 décembre 2015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2880000"/>
          </a:xfrm>
          <a:prstGeom prst="round2DiagRect">
            <a:avLst>
              <a:gd name="adj1" fmla="val 0"/>
              <a:gd name="adj2" fmla="val 11751"/>
            </a:avLst>
          </a:prstGeom>
          <a:solidFill>
            <a:srgbClr val="D9D9D9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ble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0388865-409B-4318-AB87-875C94F34714}" type="datetime2">
              <a:rPr lang="fr-FR" smtClean="0"/>
              <a:pPr/>
              <a:t>mercredi 2 décembre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047B8A4-FE3F-4EDC-B6A1-B252CDAF8E5A}" type="datetime2">
              <a:rPr lang="fr-FR" smtClean="0"/>
              <a:pPr/>
              <a:t>mercredi 2 décembre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58CC-7269-41A4-83BE-720E153EA5B6}" type="datetime2">
              <a:rPr lang="fr-FR" smtClean="0"/>
              <a:pPr/>
              <a:t>mercredi 2 décembre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D8ED-0A88-4F55-8597-A61B541210DD}" type="datetime2">
              <a:rPr lang="fr-FR" smtClean="0"/>
              <a:pPr/>
              <a:t>mercredi 2 décembre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7" y="764704"/>
            <a:ext cx="2693045" cy="2088232"/>
          </a:xfrm>
        </p:spPr>
        <p:txBody>
          <a:bodyPr/>
          <a:lstStyle>
            <a:lvl1pPr algn="r">
              <a:spcAft>
                <a:spcPts val="0"/>
              </a:spcAft>
              <a:defRPr sz="13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419872" y="764703"/>
            <a:ext cx="1728192" cy="16798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706428" y="2371740"/>
            <a:ext cx="3096344" cy="2425412"/>
          </a:xfrm>
        </p:spPr>
        <p:txBody>
          <a:bodyPr/>
          <a:lstStyle>
            <a:lvl1pPr algn="r">
              <a:spcAft>
                <a:spcPts val="0"/>
              </a:spcAft>
              <a:defRPr sz="15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3874780" y="3717032"/>
            <a:ext cx="2497420" cy="697221"/>
          </a:xfrm>
        </p:spPr>
        <p:txBody>
          <a:bodyPr anchor="b" anchorCtr="0"/>
          <a:lstStyle>
            <a:lvl1pPr>
              <a:spcAft>
                <a:spcPts val="0"/>
              </a:spcAft>
              <a:defRPr sz="35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1"/>
          </p:nvPr>
        </p:nvSpPr>
        <p:spPr>
          <a:xfrm>
            <a:off x="6440016" y="3864858"/>
            <a:ext cx="1948408" cy="504056"/>
          </a:xfrm>
        </p:spPr>
        <p:txBody>
          <a:bodyPr anchor="b" anchorCtr="0"/>
          <a:lstStyle>
            <a:lvl1pPr>
              <a:spcAft>
                <a:spcPts val="0"/>
              </a:spcAft>
              <a:defRPr sz="10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4211960" y="2318400"/>
            <a:ext cx="2060213" cy="1542648"/>
          </a:xfrm>
        </p:spPr>
        <p:txBody>
          <a:bodyPr/>
          <a:lstStyle>
            <a:lvl1pPr algn="r">
              <a:spcAft>
                <a:spcPts val="0"/>
              </a:spcAft>
              <a:defRPr sz="97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6444208" y="2636912"/>
            <a:ext cx="1944215" cy="9521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908720"/>
            <a:ext cx="3168352" cy="1584176"/>
          </a:xfrm>
        </p:spPr>
        <p:txBody>
          <a:bodyPr anchor="b" anchorCtr="0"/>
          <a:lstStyle>
            <a:lvl1pPr algn="l">
              <a:spcAft>
                <a:spcPts val="0"/>
              </a:spcAft>
              <a:defRPr sz="975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5258172" y="2322593"/>
            <a:ext cx="3130252" cy="242311"/>
          </a:xfrm>
        </p:spPr>
        <p:txBody>
          <a:bodyPr anchor="t" anchorCtr="0"/>
          <a:lstStyle>
            <a:lvl1pPr>
              <a:spcAft>
                <a:spcPts val="0"/>
              </a:spcAft>
              <a:defRPr sz="900">
                <a:solidFill>
                  <a:schemeClr val="accent3"/>
                </a:solidFill>
              </a:defRPr>
            </a:lvl1pPr>
            <a:lvl2pPr>
              <a:defRPr sz="2650">
                <a:solidFill>
                  <a:schemeClr val="accent3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683568" y="4365104"/>
            <a:ext cx="2353404" cy="1633324"/>
          </a:xfrm>
        </p:spPr>
        <p:txBody>
          <a:bodyPr anchor="b" anchorCtr="0"/>
          <a:lstStyle>
            <a:lvl1pPr algn="r">
              <a:spcAft>
                <a:spcPts val="0"/>
              </a:spcAft>
              <a:defRPr sz="101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899592" y="5820504"/>
            <a:ext cx="2808312" cy="504056"/>
          </a:xfrm>
        </p:spPr>
        <p:txBody>
          <a:bodyPr anchor="t" anchorCtr="0"/>
          <a:lstStyle>
            <a:lvl1pPr>
              <a:spcAft>
                <a:spcPts val="0"/>
              </a:spcAft>
              <a:defRPr sz="10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3131840" y="4653136"/>
            <a:ext cx="1584176" cy="1133460"/>
          </a:xfrm>
        </p:spPr>
        <p:txBody>
          <a:bodyPr anchor="b" anchorCtr="0"/>
          <a:lstStyle>
            <a:lvl1pPr>
              <a:spcAft>
                <a:spcPts val="0"/>
              </a:spcAft>
              <a:defRPr sz="22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Espace réservé du texte 8"/>
          <p:cNvSpPr>
            <a:spLocks noGrp="1"/>
          </p:cNvSpPr>
          <p:nvPr>
            <p:ph type="body" sz="quarter" idx="25" hasCustomPrompt="1"/>
          </p:nvPr>
        </p:nvSpPr>
        <p:spPr>
          <a:xfrm>
            <a:off x="4355976" y="4493880"/>
            <a:ext cx="4038337" cy="1542648"/>
          </a:xfrm>
        </p:spPr>
        <p:txBody>
          <a:bodyPr/>
          <a:lstStyle>
            <a:lvl1pPr algn="r">
              <a:spcAft>
                <a:spcPts val="0"/>
              </a:spcAft>
              <a:defRPr sz="946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4716016" y="5805264"/>
            <a:ext cx="3346276" cy="288032"/>
          </a:xfrm>
        </p:spPr>
        <p:txBody>
          <a:bodyPr anchor="t" anchorCtr="0"/>
          <a:lstStyle>
            <a:lvl1pPr algn="r"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1008000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2B00-7BAE-495C-9660-00649C1666EF}" type="datetime2">
              <a:rPr lang="fr-FR" smtClean="0"/>
              <a:pPr/>
              <a:t>mercredi 2 décembre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1854874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1429105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2293201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31572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1296000" y="3350692"/>
            <a:ext cx="255592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1221532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2085628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2959249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1294603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2083470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2951681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5512492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F1B6-0929-4EF3-BAC7-29C75D219EC1}" type="datetime2">
              <a:rPr lang="fr-FR" smtClean="0"/>
              <a:pPr/>
              <a:t>mercredi 2 décembre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6359366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59335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6797693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7661789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5800492" y="3350692"/>
            <a:ext cx="256660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5726024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6590120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7463741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5799095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658796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745379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ext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4691EAF3-BD9F-400F-AF95-4333E44E31AF}" type="datetime2">
              <a:rPr lang="fr-FR" smtClean="0"/>
              <a:pPr/>
              <a:t>mercredi 2 décembre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50" r:id="rId4"/>
    <p:sldLayoutId id="2147483658" r:id="rId5"/>
    <p:sldLayoutId id="2147483659" r:id="rId6"/>
    <p:sldLayoutId id="2147483669" r:id="rId7"/>
    <p:sldLayoutId id="2147483670" r:id="rId8"/>
    <p:sldLayoutId id="2147483671" r:id="rId9"/>
    <p:sldLayoutId id="2147483672" r:id="rId10"/>
    <p:sldLayoutId id="2147483668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4E0AD653-39D3-47E8-9ACF-5DA3D2467B08}" type="datetime2">
              <a:rPr lang="fr-FR" smtClean="0"/>
              <a:pPr/>
              <a:t>mercredi 2 décembre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2"/>
                </a:solidFill>
              </a:rPr>
              <a:t>Configuration SLV Alarmes </a:t>
            </a:r>
            <a:r>
              <a:rPr lang="fr-FR" smtClean="0">
                <a:solidFill>
                  <a:schemeClr val="accent2"/>
                </a:solidFill>
              </a:rPr>
              <a:t>- Compteur</a:t>
            </a:r>
            <a:endParaRPr lang="fr-FR" dirty="0" smtClean="0">
              <a:solidFill>
                <a:schemeClr val="accent2"/>
              </a:solidFill>
            </a:endParaRPr>
          </a:p>
          <a:p>
            <a:r>
              <a:rPr lang="fr-FR" sz="2400" i="1" dirty="0" smtClean="0">
                <a:solidFill>
                  <a:schemeClr val="accent2"/>
                </a:solidFill>
              </a:rPr>
              <a:t>Formation Citybox Télégestion</a:t>
            </a:r>
            <a:endParaRPr lang="fr-FR" sz="2400" i="1" dirty="0">
              <a:solidFill>
                <a:schemeClr val="accent2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9D822-0961-4139-9938-F308366B5646}" type="datetime2">
              <a:rPr lang="fr-FR" smtClean="0"/>
              <a:pPr/>
              <a:t>mercredi 2 décembre 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987824" y="6520259"/>
            <a:ext cx="3168352" cy="365125"/>
          </a:xfrm>
        </p:spPr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pic>
        <p:nvPicPr>
          <p:cNvPr id="11" name="Espace réservé pour une image  10" descr="citybox_quad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10081" b="10081"/>
          <a:stretch>
            <a:fillRect/>
          </a:stretch>
        </p:blipFill>
        <p:spPr>
          <a:ln w="7620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Condition de déclenchement </a:t>
            </a:r>
            <a:r>
              <a:rPr 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(analyse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 données vs J précédent heures fixes)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FCAD-AF5A-4B9C-9374-95B92D464F46}" type="datetime2">
              <a:rPr lang="fr-FR" smtClean="0"/>
              <a:pPr/>
              <a:t>mercredi 2 décembre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148064" y="908720"/>
            <a:ext cx="374441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- Message : spécifier le message qui sera affiché dans le menu Alarmes</a:t>
            </a:r>
          </a:p>
          <a:p>
            <a:endParaRPr lang="fr-FR" sz="1400" dirty="0" smtClean="0"/>
          </a:p>
          <a:p>
            <a:pPr>
              <a:buFontTx/>
              <a:buChar char="-"/>
            </a:pPr>
            <a:r>
              <a:rPr lang="fr-FR" sz="1400" dirty="0" smtClean="0"/>
              <a:t> Compteurs : sélectionner les compteurs présents dans la </a:t>
            </a:r>
            <a:r>
              <a:rPr lang="fr-FR" sz="1400" dirty="0" err="1" smtClean="0"/>
              <a:t>géozone</a:t>
            </a:r>
            <a:r>
              <a:rPr lang="fr-FR" sz="1400" dirty="0" smtClean="0"/>
              <a:t> sélectionnée sur lesquels les observations porteront</a:t>
            </a:r>
          </a:p>
          <a:p>
            <a:pPr>
              <a:buFontTx/>
              <a:buChar char="-"/>
            </a:pPr>
            <a:endParaRPr lang="fr-FR" sz="1400" dirty="0" smtClean="0"/>
          </a:p>
          <a:p>
            <a:pPr>
              <a:buFontTx/>
              <a:buChar char="-"/>
            </a:pPr>
            <a:r>
              <a:rPr lang="fr-FR" sz="1400" dirty="0" smtClean="0"/>
              <a:t> Valeurs électriques : sélectionner la grandeur sur laquelle le calcul sera fait (puissance, fréquence, intensité…)</a:t>
            </a:r>
          </a:p>
          <a:p>
            <a:pPr>
              <a:buFontTx/>
              <a:buChar char="-"/>
            </a:pPr>
            <a:endParaRPr lang="fr-FR" sz="1400" dirty="0" smtClean="0"/>
          </a:p>
          <a:p>
            <a:pPr>
              <a:buFontTx/>
              <a:buChar char="-"/>
            </a:pPr>
            <a:r>
              <a:rPr lang="fr-FR" sz="1400" dirty="0" smtClean="0"/>
              <a:t> Ignorer (opérateur &amp; valeur) : permet de ne pas appliquer l’algorithme de surveillance dans les conditions définies</a:t>
            </a:r>
          </a:p>
          <a:p>
            <a:endParaRPr lang="fr-FR" sz="1400" dirty="0" smtClean="0"/>
          </a:p>
          <a:p>
            <a:pPr>
              <a:buFontTx/>
              <a:buChar char="-"/>
            </a:pPr>
            <a:r>
              <a:rPr lang="fr-FR" sz="1400" dirty="0" smtClean="0"/>
              <a:t> Mode d’analyse : permet de choisir l’outil de calcul (Moyenne, variance, écart-type)</a:t>
            </a:r>
          </a:p>
          <a:p>
            <a:pPr>
              <a:buFontTx/>
              <a:buChar char="-"/>
            </a:pPr>
            <a:endParaRPr lang="fr-FR" sz="1400" dirty="0" smtClean="0"/>
          </a:p>
          <a:p>
            <a:pPr>
              <a:buFontTx/>
              <a:buChar char="-"/>
            </a:pPr>
            <a:r>
              <a:rPr lang="fr-FR" sz="1400" dirty="0" smtClean="0"/>
              <a:t> Différence (%) de déclenchement : indique la valeur à partir de laquelle l’écart relatif entrainera une alarme</a:t>
            </a:r>
          </a:p>
          <a:p>
            <a:pPr>
              <a:buFontTx/>
              <a:buChar char="-"/>
            </a:pPr>
            <a:endParaRPr lang="fr-FR" sz="1400" dirty="0" smtClean="0"/>
          </a:p>
          <a:p>
            <a:pPr>
              <a:buFontTx/>
              <a:buChar char="-"/>
            </a:pPr>
            <a:r>
              <a:rPr lang="fr-FR" sz="1400" dirty="0" smtClean="0"/>
              <a:t> De (</a:t>
            </a:r>
            <a:r>
              <a:rPr lang="fr-FR" sz="1400" dirty="0" err="1" smtClean="0"/>
              <a:t>hh:mm</a:t>
            </a:r>
            <a:r>
              <a:rPr lang="fr-FR" sz="1400" dirty="0" smtClean="0"/>
              <a:t>) à (</a:t>
            </a:r>
            <a:r>
              <a:rPr lang="fr-FR" sz="1400" dirty="0" err="1" smtClean="0"/>
              <a:t>hh:mm</a:t>
            </a:r>
            <a:r>
              <a:rPr lang="fr-FR" sz="1400" dirty="0" smtClean="0"/>
              <a:t>) : remplace la période d’analyse et spécifie les horaires sur lesquels le calcul sera effectué</a:t>
            </a:r>
            <a:endParaRPr lang="fr-FR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125" y="990560"/>
            <a:ext cx="44100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Condition de déclenchement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(comparaison à un seuil)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FCAD-AF5A-4B9C-9374-95B92D464F46}" type="datetime2">
              <a:rPr lang="fr-FR" smtClean="0"/>
              <a:pPr/>
              <a:t>mercredi 2 décembre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873048" y="902905"/>
            <a:ext cx="410445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- Message : spécifier le message qui sera affiché dans le menu Alarmes</a:t>
            </a:r>
          </a:p>
          <a:p>
            <a:endParaRPr lang="fr-FR" sz="1400" dirty="0" smtClean="0"/>
          </a:p>
          <a:p>
            <a:pPr>
              <a:buFontTx/>
              <a:buChar char="-"/>
            </a:pPr>
            <a:r>
              <a:rPr lang="fr-FR" sz="1400" dirty="0" smtClean="0"/>
              <a:t> Compteurs : sélectionner les compteurs présents dans la </a:t>
            </a:r>
            <a:r>
              <a:rPr lang="fr-FR" sz="1400" dirty="0" err="1" smtClean="0"/>
              <a:t>géozone</a:t>
            </a:r>
            <a:r>
              <a:rPr lang="fr-FR" sz="1400" dirty="0" smtClean="0"/>
              <a:t> sélectionnée sur lesquels les observations porteront</a:t>
            </a:r>
          </a:p>
          <a:p>
            <a:pPr>
              <a:buFontTx/>
              <a:buChar char="-"/>
            </a:pPr>
            <a:endParaRPr lang="fr-FR" sz="1400" dirty="0" smtClean="0"/>
          </a:p>
          <a:p>
            <a:pPr>
              <a:buFontTx/>
              <a:buChar char="-"/>
            </a:pPr>
            <a:r>
              <a:rPr lang="fr-FR" sz="1400" dirty="0" smtClean="0"/>
              <a:t> Valeurs électriques : sélectionner la grandeur sur laquelle le calcul sera fait (puissance, fréquence, intensité…)</a:t>
            </a:r>
          </a:p>
          <a:p>
            <a:pPr>
              <a:buFontTx/>
              <a:buChar char="-"/>
            </a:pPr>
            <a:endParaRPr lang="fr-FR" sz="1400" dirty="0" smtClean="0"/>
          </a:p>
          <a:p>
            <a:pPr>
              <a:buFontTx/>
              <a:buChar char="-"/>
            </a:pPr>
            <a:r>
              <a:rPr lang="fr-FR" sz="1400" dirty="0" smtClean="0"/>
              <a:t>Opérateur &amp; Valeur : permet de ne pas appliquer l’algorithme de surveillance dans les conditions définies</a:t>
            </a:r>
          </a:p>
          <a:p>
            <a:pPr>
              <a:buFontTx/>
              <a:buChar char="-"/>
            </a:pPr>
            <a:endParaRPr lang="fr-FR" sz="1400" dirty="0" smtClean="0"/>
          </a:p>
          <a:p>
            <a:pPr>
              <a:buFontTx/>
              <a:buChar char="-"/>
            </a:pPr>
            <a:r>
              <a:rPr lang="fr-FR" sz="1400" dirty="0" smtClean="0"/>
              <a:t> </a:t>
            </a:r>
            <a:r>
              <a:rPr lang="fr-FR" sz="1400" dirty="0" err="1" smtClean="0"/>
              <a:t>Comperateur</a:t>
            </a:r>
            <a:r>
              <a:rPr lang="fr-FR" sz="1400" dirty="0" smtClean="0"/>
              <a:t> : spécifie le mode de comparaison</a:t>
            </a:r>
          </a:p>
          <a:p>
            <a:pPr>
              <a:buFontTx/>
              <a:buChar char="-"/>
            </a:pPr>
            <a:endParaRPr lang="fr-FR" sz="1400" dirty="0" smtClean="0"/>
          </a:p>
          <a:p>
            <a:pPr>
              <a:buFontTx/>
              <a:buChar char="-"/>
            </a:pPr>
            <a:r>
              <a:rPr lang="fr-FR" sz="1400" dirty="0" smtClean="0"/>
              <a:t> Valeur de comparaison : spécifie la valeur de comparaison</a:t>
            </a:r>
          </a:p>
          <a:p>
            <a:pPr>
              <a:buFontTx/>
              <a:buChar char="-"/>
            </a:pPr>
            <a:endParaRPr lang="fr-FR" sz="1400" dirty="0" smtClean="0"/>
          </a:p>
          <a:p>
            <a:pPr>
              <a:buFontTx/>
              <a:buChar char="-"/>
            </a:pPr>
            <a:r>
              <a:rPr lang="fr-FR" sz="1400" dirty="0" smtClean="0"/>
              <a:t> Temps d’analyse T1 : plage temporelle analysée</a:t>
            </a:r>
          </a:p>
          <a:p>
            <a:pPr>
              <a:buFontTx/>
              <a:buChar char="-"/>
            </a:pPr>
            <a:endParaRPr lang="fr-FR" sz="1400" dirty="0" smtClean="0"/>
          </a:p>
          <a:p>
            <a:pPr>
              <a:buFontTx/>
              <a:buChar char="-"/>
            </a:pPr>
            <a:r>
              <a:rPr lang="fr-FR" sz="1400" dirty="0" smtClean="0"/>
              <a:t> Temps d’analyse T2 : si durant la plage T1 on observe le défaut pendant la durée T2, alors on envoie l’alarme</a:t>
            </a:r>
            <a:endParaRPr lang="fr-FR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688" y="966716"/>
            <a:ext cx="437197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Paramètre d’envoi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 : émetteur du mail</a:t>
            </a:r>
          </a:p>
          <a:p>
            <a:r>
              <a:rPr lang="fr-FR" dirty="0" smtClean="0"/>
              <a:t>A : destinataire du mail (liste à cocher, contact créé par </a:t>
            </a:r>
            <a:r>
              <a:rPr lang="fr-FR" dirty="0" err="1" smtClean="0"/>
              <a:t>Admin</a:t>
            </a:r>
            <a:r>
              <a:rPr lang="fr-FR" dirty="0" smtClean="0"/>
              <a:t> SLV)</a:t>
            </a:r>
          </a:p>
          <a:p>
            <a:r>
              <a:rPr lang="fr-FR" dirty="0" smtClean="0"/>
              <a:t>Sujet : objet du mail</a:t>
            </a:r>
          </a:p>
          <a:p>
            <a:r>
              <a:rPr lang="fr-FR" dirty="0" smtClean="0"/>
              <a:t>Message : possibilité d’ajouter le  nom de la variable de mesure avec </a:t>
            </a:r>
            <a:r>
              <a:rPr lang="fr-FR" dirty="0" smtClean="0"/>
              <a:t>la balise «</a:t>
            </a:r>
            <a:r>
              <a:rPr lang="fr-FR" dirty="0" smtClean="0"/>
              <a:t> </a:t>
            </a:r>
            <a:r>
              <a:rPr lang="fr-FR" dirty="0"/>
              <a:t> </a:t>
            </a:r>
            <a:r>
              <a:rPr lang="fr-FR" dirty="0" smtClean="0"/>
              <a:t>${MN} </a:t>
            </a:r>
            <a:r>
              <a:rPr lang="fr-FR" dirty="0" smtClean="0"/>
              <a:t> » et la date et l’heure avec « </a:t>
            </a:r>
            <a:r>
              <a:rPr lang="fr-FR" dirty="0"/>
              <a:t> </a:t>
            </a:r>
            <a:r>
              <a:rPr lang="fr-FR" dirty="0" smtClean="0"/>
              <a:t>${ET} </a:t>
            </a:r>
            <a:r>
              <a:rPr lang="fr-FR" dirty="0" smtClean="0"/>
              <a:t> »</a:t>
            </a:r>
          </a:p>
          <a:p>
            <a:r>
              <a:rPr lang="fr-FR" dirty="0" smtClean="0"/>
              <a:t>Autres balises : cf. extrait doc SLV sur diapo </a:t>
            </a:r>
            <a:r>
              <a:rPr lang="fr-FR" dirty="0" smtClean="0"/>
              <a:t>suivante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B8A4-FE3F-4EDC-B6A1-B252CDAF8E5A}" type="datetime2">
              <a:rPr lang="fr-FR" smtClean="0"/>
              <a:pPr/>
              <a:t>mercredi 2 décembre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12776"/>
            <a:ext cx="44386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229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Balises disponibles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B8A4-FE3F-4EDC-B6A1-B252CDAF8E5A}" type="datetime2">
              <a:rPr lang="fr-FR" smtClean="0"/>
              <a:pPr/>
              <a:t>mercredi 2 décembre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5760640" cy="557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5545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/>
          <a:p>
            <a:r>
              <a:rPr lang="fr-FR" sz="2000" dirty="0" smtClean="0"/>
              <a:t>Avantages comparaison J-1</a:t>
            </a:r>
            <a:endParaRPr lang="fr-FR" sz="2000" i="1" baseline="30000" dirty="0" smtClean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67544" y="5308928"/>
            <a:ext cx="8208838" cy="1080120"/>
          </a:xfrm>
        </p:spPr>
        <p:txBody>
          <a:bodyPr/>
          <a:lstStyle/>
          <a:p>
            <a:pPr indent="263479" algn="ctr">
              <a:lnSpc>
                <a:spcPct val="200000"/>
              </a:lnSpc>
              <a:spcAft>
                <a:spcPts val="0"/>
              </a:spcAft>
              <a:defRPr/>
            </a:pPr>
            <a:endParaRPr lang="fr-FR" sz="1000" dirty="0" smtClean="0">
              <a:solidFill>
                <a:prstClr val="black">
                  <a:lumMod val="50000"/>
                  <a:lumOff val="50000"/>
                </a:prstClr>
              </a:solidFill>
              <a:ea typeface="Arial Bold" charset="0"/>
              <a:cs typeface="Calibri" pitchFamily="34" charset="0"/>
              <a:sym typeface="Arial Bold" charset="0"/>
            </a:endParaRPr>
          </a:p>
          <a:p>
            <a:pPr indent="263479" algn="ctr">
              <a:lnSpc>
                <a:spcPct val="200000"/>
              </a:lnSpc>
            </a:pPr>
            <a:endParaRPr lang="fr-FR" sz="1400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60432" y="6556041"/>
            <a:ext cx="305568" cy="291600"/>
          </a:xfrm>
          <a:prstGeom prst="rect">
            <a:avLst/>
          </a:prstGeom>
        </p:spPr>
        <p:txBody>
          <a:bodyPr/>
          <a:lstStyle/>
          <a:p>
            <a:fld id="{19858401-1896-4F80-9B2B-186795E41C27}" type="slidenum">
              <a:rPr lang="fr-FR" smtClean="0">
                <a:latin typeface="+mj-lt"/>
              </a:rPr>
              <a:pPr/>
              <a:t>14</a:t>
            </a:fld>
            <a:endParaRPr lang="fr-FR" dirty="0"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7544" y="961901"/>
            <a:ext cx="78127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fr-FR" sz="1400" dirty="0" smtClean="0"/>
              <a:t> Permet de suivre la tendance habituelle de variation au court de la nuit, et donc permet d’être très </a:t>
            </a:r>
            <a:r>
              <a:rPr lang="fr-FR" sz="1400" u="sng" dirty="0" smtClean="0"/>
              <a:t>sensible</a:t>
            </a:r>
            <a:r>
              <a:rPr lang="fr-FR" sz="1400" dirty="0" smtClean="0"/>
              <a:t> </a:t>
            </a:r>
            <a:r>
              <a:rPr lang="fr-FR" sz="1400" dirty="0" smtClean="0">
                <a:sym typeface="Wingdings" pitchFamily="2" charset="2"/>
              </a:rPr>
              <a:t> au mieux à 1% de différence entre J-1 et J</a:t>
            </a:r>
          </a:p>
          <a:p>
            <a:pPr lvl="1"/>
            <a:endParaRPr lang="fr-FR" sz="1400" dirty="0" smtClean="0"/>
          </a:p>
          <a:p>
            <a:pPr lvl="1">
              <a:buFont typeface="Wingdings" pitchFamily="2" charset="2"/>
              <a:buChar char="§"/>
            </a:pPr>
            <a:r>
              <a:rPr lang="fr-FR" sz="1400" dirty="0" smtClean="0"/>
              <a:t> Permet des détections </a:t>
            </a:r>
            <a:r>
              <a:rPr lang="fr-FR" sz="1400" u="sng" dirty="0" smtClean="0"/>
              <a:t>rapides</a:t>
            </a:r>
            <a:r>
              <a:rPr lang="fr-FR" sz="1400" dirty="0" smtClean="0"/>
              <a:t> </a:t>
            </a:r>
            <a:r>
              <a:rPr lang="fr-FR" sz="1400" i="1" dirty="0" smtClean="0"/>
              <a:t>(pas besoin d’attendre la fin de nuit ou début de suivante)</a:t>
            </a:r>
          </a:p>
          <a:p>
            <a:pPr lvl="1"/>
            <a:endParaRPr lang="fr-FR" sz="1400" dirty="0" smtClean="0"/>
          </a:p>
          <a:p>
            <a:pPr lvl="1">
              <a:buFont typeface="Wingdings" pitchFamily="2" charset="2"/>
              <a:buChar char="§"/>
            </a:pPr>
            <a:r>
              <a:rPr lang="fr-FR" sz="1400" dirty="0" smtClean="0"/>
              <a:t> Permet d’être </a:t>
            </a:r>
            <a:r>
              <a:rPr lang="fr-FR" sz="1400" u="sng" dirty="0" smtClean="0"/>
              <a:t>générique</a:t>
            </a:r>
            <a:r>
              <a:rPr lang="fr-FR" sz="1400" dirty="0" smtClean="0"/>
              <a:t> (utilisation d’un même taux pour plusieurs armoires de puissances différentes), et donc </a:t>
            </a:r>
            <a:r>
              <a:rPr lang="fr-FR" sz="1400" u="sng" dirty="0" smtClean="0"/>
              <a:t>simple</a:t>
            </a:r>
            <a:r>
              <a:rPr lang="fr-FR" sz="1400" dirty="0" smtClean="0"/>
              <a:t> d’exploitation</a:t>
            </a:r>
          </a:p>
          <a:p>
            <a:pPr lvl="1">
              <a:buFont typeface="Wingdings" pitchFamily="2" charset="2"/>
              <a:buChar char="§"/>
            </a:pPr>
            <a:endParaRPr lang="fr-FR" sz="16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833" y="3294551"/>
            <a:ext cx="4261167" cy="293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9190" y="3294551"/>
            <a:ext cx="3956810" cy="293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Avantages comparaison J-1 heures fixes (changer les schémas?)</a:t>
            </a:r>
            <a:endParaRPr lang="fr-FR" sz="2000" i="1" baseline="30000" dirty="0" smtClean="0">
              <a:solidFill>
                <a:srgbClr val="FF0000"/>
              </a:solidFill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67544" y="5308928"/>
            <a:ext cx="8208838" cy="1080120"/>
          </a:xfrm>
        </p:spPr>
        <p:txBody>
          <a:bodyPr/>
          <a:lstStyle/>
          <a:p>
            <a:pPr indent="263479" algn="ctr">
              <a:lnSpc>
                <a:spcPct val="200000"/>
              </a:lnSpc>
              <a:spcAft>
                <a:spcPts val="0"/>
              </a:spcAft>
              <a:defRPr/>
            </a:pPr>
            <a:endParaRPr lang="fr-FR" sz="1000" dirty="0" smtClean="0">
              <a:solidFill>
                <a:prstClr val="black">
                  <a:lumMod val="50000"/>
                  <a:lumOff val="50000"/>
                </a:prstClr>
              </a:solidFill>
              <a:ea typeface="Arial Bold" charset="0"/>
              <a:cs typeface="Calibri" pitchFamily="34" charset="0"/>
              <a:sym typeface="Arial Bold" charset="0"/>
            </a:endParaRPr>
          </a:p>
          <a:p>
            <a:pPr indent="263479" algn="ctr">
              <a:lnSpc>
                <a:spcPct val="200000"/>
              </a:lnSpc>
            </a:pPr>
            <a:endParaRPr lang="fr-FR" sz="1400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60432" y="6556041"/>
            <a:ext cx="305568" cy="291600"/>
          </a:xfrm>
          <a:prstGeom prst="rect">
            <a:avLst/>
          </a:prstGeom>
        </p:spPr>
        <p:txBody>
          <a:bodyPr/>
          <a:lstStyle/>
          <a:p>
            <a:fld id="{19858401-1896-4F80-9B2B-186795E41C27}" type="slidenum">
              <a:rPr lang="fr-FR" smtClean="0">
                <a:latin typeface="+mj-lt"/>
              </a:rPr>
              <a:pPr/>
              <a:t>15</a:t>
            </a:fld>
            <a:endParaRPr lang="fr-FR" dirty="0"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7544" y="961901"/>
            <a:ext cx="78127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fr-FR" sz="1400" dirty="0" smtClean="0"/>
              <a:t> Lorsque l’exploitant connait les périodes de stabilité de son armoire, cette détection a l’avantage de mieux cibler les périodes pertinentes de détection et ainsi de ne pas se déclencher à cause de variations perturbatrices</a:t>
            </a:r>
          </a:p>
          <a:p>
            <a:pPr lvl="1">
              <a:buFont typeface="Wingdings" pitchFamily="2" charset="2"/>
              <a:buChar char="§"/>
            </a:pPr>
            <a:endParaRPr lang="fr-FR" sz="16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144" y="3294551"/>
            <a:ext cx="4261167" cy="293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9190" y="3294551"/>
            <a:ext cx="3956810" cy="293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/>
          <a:p>
            <a:r>
              <a:rPr lang="fr-FR" sz="2000" smtClean="0"/>
              <a:t>Avantages comparaison </a:t>
            </a:r>
            <a:r>
              <a:rPr lang="fr-FR" sz="2000" dirty="0" smtClean="0"/>
              <a:t>seuil</a:t>
            </a:r>
            <a:endParaRPr lang="fr-FR" sz="2000" i="1" baseline="30000" dirty="0" smtClean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67544" y="5308928"/>
            <a:ext cx="8208838" cy="1080120"/>
          </a:xfrm>
        </p:spPr>
        <p:txBody>
          <a:bodyPr/>
          <a:lstStyle/>
          <a:p>
            <a:pPr indent="263479" algn="ctr">
              <a:lnSpc>
                <a:spcPct val="200000"/>
              </a:lnSpc>
              <a:spcAft>
                <a:spcPts val="0"/>
              </a:spcAft>
              <a:defRPr/>
            </a:pPr>
            <a:endParaRPr lang="fr-FR" sz="1000" dirty="0" smtClean="0">
              <a:solidFill>
                <a:prstClr val="black">
                  <a:lumMod val="50000"/>
                  <a:lumOff val="50000"/>
                </a:prstClr>
              </a:solidFill>
              <a:ea typeface="Arial Bold" charset="0"/>
              <a:cs typeface="Calibri" pitchFamily="34" charset="0"/>
              <a:sym typeface="Arial Bold" charset="0"/>
            </a:endParaRPr>
          </a:p>
          <a:p>
            <a:pPr indent="263479" algn="ctr">
              <a:lnSpc>
                <a:spcPct val="200000"/>
              </a:lnSpc>
            </a:pPr>
            <a:endParaRPr lang="fr-FR" sz="1400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60432" y="6556041"/>
            <a:ext cx="305568" cy="291600"/>
          </a:xfrm>
          <a:prstGeom prst="rect">
            <a:avLst/>
          </a:prstGeom>
        </p:spPr>
        <p:txBody>
          <a:bodyPr/>
          <a:lstStyle/>
          <a:p>
            <a:fld id="{19858401-1896-4F80-9B2B-186795E41C27}" type="slidenum">
              <a:rPr lang="fr-FR" smtClean="0">
                <a:latin typeface="+mj-lt"/>
              </a:rPr>
              <a:pPr/>
              <a:t>16</a:t>
            </a:fld>
            <a:endParaRPr lang="fr-FR" dirty="0"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67420" y="961901"/>
            <a:ext cx="81930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fr-FR" sz="1400" dirty="0" smtClean="0"/>
              <a:t> Doit prendre le minimum de consommation de la nuit comme référence </a:t>
            </a:r>
            <a:r>
              <a:rPr lang="fr-FR" sz="1400" dirty="0" smtClean="0">
                <a:sym typeface="Wingdings" pitchFamily="2" charset="2"/>
              </a:rPr>
              <a:t> au mieux fixé à 10% sous la valeur moyenne</a:t>
            </a:r>
          </a:p>
          <a:p>
            <a:pPr lvl="1"/>
            <a:endParaRPr lang="fr-FR" sz="1400" dirty="0" smtClean="0"/>
          </a:p>
          <a:p>
            <a:pPr lvl="1">
              <a:buFont typeface="Wingdings" pitchFamily="2" charset="2"/>
              <a:buChar char="§"/>
            </a:pPr>
            <a:r>
              <a:rPr lang="fr-FR" sz="1400" dirty="0" smtClean="0"/>
              <a:t> Permet de détecter des pertes de lampes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dirty="0" smtClean="0"/>
              <a:t>étalées sur plusieurs nuit </a:t>
            </a:r>
            <a:r>
              <a:rPr lang="fr-FR" sz="1400" dirty="0" smtClean="0">
                <a:sym typeface="Wingdings" pitchFamily="2" charset="2"/>
              </a:rPr>
              <a:t> si la comparaison J-1 donne un seuil à 3 lampes, elle ne se déclenchera pas si on perd 1 lampe par nuit pendant 6 ou 7 nuits. Celle du seuil se déclenchera.</a:t>
            </a:r>
          </a:p>
          <a:p>
            <a:pPr lvl="1"/>
            <a:endParaRPr lang="fr-FR" sz="1400" dirty="0" smtClean="0"/>
          </a:p>
          <a:p>
            <a:pPr lvl="1">
              <a:buFont typeface="Wingdings" pitchFamily="2" charset="2"/>
              <a:buChar char="§"/>
            </a:pPr>
            <a:r>
              <a:rPr lang="fr-FR" sz="1400" dirty="0" smtClean="0"/>
              <a:t> Nécessite d’adapter le seuil à la puissance </a:t>
            </a:r>
            <a:r>
              <a:rPr lang="fr-FR" sz="1400" dirty="0" smtClean="0">
                <a:sym typeface="Wingdings" pitchFamily="2" charset="2"/>
              </a:rPr>
              <a:t> </a:t>
            </a:r>
            <a:r>
              <a:rPr lang="fr-FR" sz="1400" dirty="0" smtClean="0"/>
              <a:t>au moins 1 seuil par catégorie de puissance</a:t>
            </a:r>
          </a:p>
          <a:p>
            <a:pPr lvl="1">
              <a:buFont typeface="Wingdings" pitchFamily="2" charset="2"/>
              <a:buChar char="§"/>
            </a:pPr>
            <a:endParaRPr lang="fr-FR" sz="1400" dirty="0" smtClean="0"/>
          </a:p>
          <a:p>
            <a:pPr lvl="1">
              <a:buFont typeface="Wingdings" pitchFamily="2" charset="2"/>
              <a:buChar char="§"/>
            </a:pPr>
            <a:r>
              <a:rPr lang="fr-FR" sz="1400" dirty="0" smtClean="0"/>
              <a:t> Nécessite d’évoluer lorsque le patrimoine évolue </a:t>
            </a:r>
            <a:r>
              <a:rPr lang="fr-FR" sz="1400" dirty="0" smtClean="0">
                <a:sym typeface="Wingdings" pitchFamily="2" charset="2"/>
              </a:rPr>
              <a:t> </a:t>
            </a:r>
            <a:r>
              <a:rPr lang="fr-FR" sz="1400" dirty="0" smtClean="0"/>
              <a:t>il faut penser à faire varier le seuil</a:t>
            </a:r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22" y="3513370"/>
            <a:ext cx="4363032" cy="317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0355" y="3496127"/>
            <a:ext cx="4790083" cy="319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clés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100464" cy="5238296"/>
          </a:xfrm>
        </p:spPr>
        <p:txBody>
          <a:bodyPr/>
          <a:lstStyle/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Quelles sont les 3 méthodes d’alarmes?</a:t>
            </a:r>
          </a:p>
          <a:p>
            <a:pPr marL="342900" indent="-342900">
              <a:spcAft>
                <a:spcPts val="0"/>
              </a:spcAft>
            </a:pPr>
            <a:r>
              <a:rPr lang="fr-FR" dirty="0" smtClean="0"/>
              <a:t>	</a:t>
            </a:r>
            <a:r>
              <a:rPr lang="fr-FR" dirty="0" smtClean="0">
                <a:solidFill>
                  <a:schemeClr val="accent1"/>
                </a:solidFill>
              </a:rPr>
              <a:t>	</a:t>
            </a:r>
            <a:r>
              <a:rPr lang="fr-FR" sz="1400" dirty="0" smtClean="0">
                <a:solidFill>
                  <a:schemeClr val="accent1"/>
                </a:solidFill>
              </a:rPr>
              <a:t>Comparaison à la veille, comparaison à la veille sur heures fixes et seuil</a:t>
            </a:r>
          </a:p>
          <a:p>
            <a:pPr marL="342900" indent="-342900">
              <a:spcAft>
                <a:spcPts val="0"/>
              </a:spcAft>
            </a:pPr>
            <a:endParaRPr lang="fr-FR" dirty="0" smtClean="0"/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Que faut-il faire au préalable de la configuration de l’alarme Compteur?</a:t>
            </a:r>
          </a:p>
          <a:p>
            <a:pPr marL="342900" indent="-342900">
              <a:spcAft>
                <a:spcPts val="0"/>
              </a:spcAft>
            </a:pPr>
            <a:r>
              <a:rPr lang="fr-FR" sz="1400" dirty="0" smtClean="0"/>
              <a:t>	</a:t>
            </a:r>
            <a:r>
              <a:rPr lang="fr-FR" sz="1400" dirty="0" smtClean="0">
                <a:solidFill>
                  <a:schemeClr val="accent1"/>
                </a:solidFill>
              </a:rPr>
              <a:t>	 Installer un compteur</a:t>
            </a:r>
          </a:p>
          <a:p>
            <a:pPr marL="342900" indent="-342900">
              <a:spcAft>
                <a:spcPts val="0"/>
              </a:spcAft>
            </a:pPr>
            <a:endParaRPr lang="fr-FR" dirty="0" smtClean="0"/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Dans le corps du message d’alarme, à quoi correspond la balise ${ET} ?</a:t>
            </a:r>
          </a:p>
          <a:p>
            <a:pPr marL="342900" indent="-342900">
              <a:spcAft>
                <a:spcPts val="0"/>
              </a:spcAft>
            </a:pPr>
            <a:r>
              <a:rPr lang="fr-FR" sz="1400" dirty="0" smtClean="0">
                <a:solidFill>
                  <a:schemeClr val="accent1"/>
                </a:solidFill>
              </a:rPr>
              <a:t>		Insertion automatique de l’heure et de la date.</a:t>
            </a: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Qu’est- ce que l’auto-acquittement?</a:t>
            </a:r>
          </a:p>
          <a:p>
            <a:pPr marL="342900" indent="-342900">
              <a:spcAft>
                <a:spcPts val="0"/>
              </a:spcAft>
            </a:pPr>
            <a:r>
              <a:rPr lang="fr-FR" sz="1400" dirty="0" smtClean="0">
                <a:solidFill>
                  <a:schemeClr val="accent1"/>
                </a:solidFill>
              </a:rPr>
              <a:t>		SLV acquitte l’alarme lorsque le défaut n’existe plus.</a:t>
            </a: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353E-C802-436A-933C-82E47D48BEA9}" type="datetime2">
              <a:rPr lang="fr-FR" smtClean="0"/>
              <a:pPr/>
              <a:t>mercredi 2 décembre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ym typeface="Wingdings" pitchFamily="2" charset="2"/>
              </a:rPr>
              <a:t>Pré-requis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66588-BB2D-4506-86E0-538DE8391273}" type="datetime2">
              <a:rPr lang="fr-FR" smtClean="0"/>
              <a:pPr/>
              <a:t>mercredi 2 décembre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11560" y="1196752"/>
            <a:ext cx="80648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Modules nécessaires</a:t>
            </a:r>
          </a:p>
          <a:p>
            <a:pPr marL="342900" indent="-342900"/>
            <a:endParaRPr lang="fr-FR" sz="1600" dirty="0" smtClean="0"/>
          </a:p>
          <a:p>
            <a:pPr marL="342900" indent="-342900">
              <a:buAutoNum type="arabicPeriod"/>
            </a:pPr>
            <a:r>
              <a:rPr lang="fr-FR" sz="1600" dirty="0" smtClean="0"/>
              <a:t>PRESENTATION DE LA SOLUTION CITYBOX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ROLES ET PERIMETRES D'ACTION 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NAVIGATION SLV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Matériel nécessaire au formé</a:t>
            </a:r>
          </a:p>
          <a:p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r>
              <a:rPr lang="fr-FR" sz="1600" dirty="0" smtClean="0">
                <a:sym typeface="Wingdings" pitchFamily="2" charset="2"/>
              </a:rPr>
              <a:t>1. Ordinateur avec accès internet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pPr lvl="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Infos nécessaires</a:t>
            </a:r>
          </a:p>
          <a:p>
            <a:endParaRPr lang="fr-FR" sz="1600" dirty="0" smtClean="0"/>
          </a:p>
          <a:p>
            <a:pPr marL="342900" indent="-342900">
              <a:buAutoNum type="arabicPeriod"/>
            </a:pPr>
            <a:r>
              <a:rPr lang="fr-FR" sz="1600" dirty="0" smtClean="0"/>
              <a:t>Adresse portail Web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Compte d’accès SLV (créé et donné par Central </a:t>
            </a:r>
            <a:r>
              <a:rPr lang="fr-FR" sz="1600" dirty="0" err="1" smtClean="0"/>
              <a:t>Admin</a:t>
            </a:r>
            <a:r>
              <a:rPr lang="fr-FR" sz="1600" dirty="0" smtClean="0"/>
              <a:t>)</a:t>
            </a:r>
          </a:p>
          <a:p>
            <a:pPr marL="342900" indent="-342900">
              <a:buAutoNum type="arabicPeriod"/>
            </a:pPr>
            <a:endParaRPr lang="fr-FR" sz="1600" dirty="0" smtClean="0"/>
          </a:p>
          <a:p>
            <a:pPr marL="342900" indent="-342900">
              <a:buAutoNum type="arabicPeriod"/>
            </a:pPr>
            <a:endParaRPr lang="fr-FR" sz="1600" dirty="0" smtClean="0"/>
          </a:p>
          <a:p>
            <a:r>
              <a:rPr lang="fr-FR" dirty="0" smtClean="0"/>
              <a:t>Pour paramétrer les alarmes, il faut que la mise en service soit finie et réussie. À défaut, de fausses alarmes peuvent être générées.</a:t>
            </a:r>
            <a:endParaRPr lang="fr-FR" dirty="0"/>
          </a:p>
        </p:txBody>
      </p:sp>
      <p:sp>
        <p:nvSpPr>
          <p:cNvPr id="9" name="Espace réservé du contenu 7"/>
          <p:cNvSpPr txBox="1">
            <a:spLocks/>
          </p:cNvSpPr>
          <p:nvPr/>
        </p:nvSpPr>
        <p:spPr bwMode="gray">
          <a:xfrm>
            <a:off x="683568" y="3140968"/>
            <a:ext cx="8100464" cy="3417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Comprendre la nuance entre les deux </a:t>
            </a:r>
            <a:r>
              <a:rPr lang="fr-FR" b="1" dirty="0" smtClean="0"/>
              <a:t>approches </a:t>
            </a:r>
            <a:r>
              <a:rPr lang="fr-FR" dirty="0" smtClean="0"/>
              <a:t>d’une alarme compteur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B8A4-FE3F-4EDC-B6A1-B252CDAF8E5A}" type="datetime2">
              <a:rPr lang="fr-FR" smtClean="0"/>
              <a:pPr/>
              <a:t>mercredi 2 décembre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7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Listes d’alarmes possibles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DDE8-FBC0-4F63-94C3-FD546F7136B2}" type="datetime2">
              <a:rPr lang="fr-FR" smtClean="0"/>
              <a:pPr/>
              <a:t>mercredi 2 décembre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4</a:t>
            </a:fld>
            <a:endParaRPr lang="fr-FR"/>
          </a:p>
        </p:txBody>
      </p:sp>
      <p:graphicFrame>
        <p:nvGraphicFramePr>
          <p:cNvPr id="8" name="Diagramme 7"/>
          <p:cNvGraphicFramePr/>
          <p:nvPr/>
        </p:nvGraphicFramePr>
        <p:xfrm>
          <a:off x="611560" y="1052736"/>
          <a:ext cx="813690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Menu de login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 Juillet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611560" y="4509120"/>
            <a:ext cx="7056784" cy="2016224"/>
          </a:xfrm>
        </p:spPr>
        <p:txBody>
          <a:bodyPr/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sz="1600" dirty="0" smtClean="0"/>
              <a:t> Ouvrir le navigateur Web compatible HTML 5, accéder à l’adresse donnée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sz="1600" dirty="0" smtClean="0"/>
              <a:t> Se </a:t>
            </a:r>
            <a:r>
              <a:rPr lang="fr-FR" sz="1600" dirty="0" err="1" smtClean="0"/>
              <a:t>logguer</a:t>
            </a:r>
            <a:r>
              <a:rPr lang="fr-FR" sz="1600" dirty="0" smtClean="0"/>
              <a:t> avec son compte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sz="1600" dirty="0" smtClean="0"/>
              <a:t> Cliquer sur l’onglet </a:t>
            </a:r>
            <a:r>
              <a:rPr lang="fr-FR" sz="1600" dirty="0" smtClean="0">
                <a:solidFill>
                  <a:schemeClr val="accent1"/>
                </a:solidFill>
              </a:rPr>
              <a:t>Gestionnaire d’alarmes</a:t>
            </a:r>
            <a:r>
              <a:rPr lang="fr-FR" sz="1600" dirty="0" smtClean="0"/>
              <a:t> </a:t>
            </a:r>
            <a:r>
              <a:rPr lang="fr-FR" sz="1600" smtClean="0"/>
              <a:t>(si </a:t>
            </a:r>
            <a:r>
              <a:rPr lang="fr-FR" sz="1600" dirty="0" smtClean="0"/>
              <a:t>l’onglet n’apparait pas sur votre tableau de bord, demander à votre </a:t>
            </a:r>
            <a:r>
              <a:rPr lang="fr-FR" sz="1600" dirty="0" err="1" smtClean="0"/>
              <a:t>admin</a:t>
            </a:r>
            <a:r>
              <a:rPr lang="fr-FR" sz="1600" dirty="0" smtClean="0"/>
              <a:t> local / configurateur avancé)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467" y="1037455"/>
            <a:ext cx="6869885" cy="328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229200"/>
            <a:ext cx="1180231" cy="113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Gestionnaire d’alarmes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6338-96AC-409F-A60E-081D4200209D}" type="datetime2">
              <a:rPr lang="fr-FR" smtClean="0"/>
              <a:pPr/>
              <a:t>mercredi 2 décembre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gray">
          <a:xfrm>
            <a:off x="2411760" y="3429000"/>
            <a:ext cx="4824536" cy="28083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dirty="0" smtClean="0"/>
              <a:t>Avec la souris, se positionner sur la </a:t>
            </a:r>
            <a:r>
              <a:rPr lang="fr-FR" dirty="0" err="1" smtClean="0"/>
              <a:t>géozone</a:t>
            </a:r>
            <a:r>
              <a:rPr lang="fr-FR" dirty="0" smtClean="0"/>
              <a:t> sur laquelle appliquer les alarmes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Cliquer</a:t>
            </a:r>
            <a:r>
              <a:rPr lang="fr-FR" dirty="0" smtClean="0"/>
              <a:t> sur le bouton « + » en haut à droite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Choisir le </a:t>
            </a:r>
            <a:r>
              <a:rPr lang="fr-FR" dirty="0" smtClean="0"/>
              <a:t>type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d’alarme,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cf. diapo suivante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350320" cy="196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Alarme compteur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100464" cy="5238296"/>
          </a:xfrm>
        </p:spPr>
        <p:txBody>
          <a:bodyPr/>
          <a:lstStyle/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 Trois possibilités :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endParaRPr lang="fr-FR" dirty="0" smtClean="0"/>
          </a:p>
          <a:p>
            <a:pPr lvl="3"/>
            <a:r>
              <a:rPr lang="fr-FR" dirty="0" smtClean="0"/>
              <a:t>Analyse des données versus jour précédent : propose une comparaison en continu sur une période glissante par rapport à la même période le jour précédent</a:t>
            </a:r>
          </a:p>
          <a:p>
            <a:pPr lvl="3"/>
            <a:r>
              <a:rPr lang="fr-FR" dirty="0" smtClean="0"/>
              <a:t>Analyse des données versus jour précédent (heures fixes) : identique à la précédente avec une spécification des horaires de comparaison</a:t>
            </a:r>
          </a:p>
          <a:p>
            <a:pPr lvl="3"/>
            <a:r>
              <a:rPr lang="fr-FR" dirty="0" smtClean="0"/>
              <a:t>Comparaison à un seuil : propose une comparaison permanente à une valeur seuil absolue</a:t>
            </a:r>
          </a:p>
          <a:p>
            <a:pPr>
              <a:spcAft>
                <a:spcPts val="0"/>
              </a:spcAft>
            </a:pPr>
            <a:endParaRPr lang="fr-FR" dirty="0" smtClean="0"/>
          </a:p>
          <a:p>
            <a:pPr>
              <a:spcAft>
                <a:spcPts val="0"/>
              </a:spcAft>
            </a:pP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07E1B-902C-4257-A2EC-004DB7470FE0}" type="datetime2">
              <a:rPr lang="fr-FR" smtClean="0"/>
              <a:pPr/>
              <a:t>mercredi 2 décembre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Auto-acquittement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FCAD-AF5A-4B9C-9374-95B92D464F46}" type="datetime2">
              <a:rPr lang="fr-FR" smtClean="0"/>
              <a:pPr/>
              <a:t>mercredi 2 décembre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364088" y="1124744"/>
            <a:ext cx="35283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Possibilité d’auto-acquitter l’alarme : </a:t>
            </a:r>
          </a:p>
          <a:p>
            <a:pPr algn="just"/>
            <a:r>
              <a:rPr lang="fr-FR" dirty="0" smtClean="0"/>
              <a:t>Imaginons que l’état d’un objet soit sondé toutes les 5 minutes et que l’alarme se déclenche à l’état 1, à l’instant t. 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A l’instant t+5min SLV va sonder à nouveau l’état de l’objet. 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Si celui-ci est à 0, alors SLV va procéder à l’auto-acquittement de l’alarme. 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Sinon, SLV ne modifiera rien et l’alarme sera toujours active et ainsi de suite toutes les 5 min.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536" y="1412776"/>
            <a:ext cx="43910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Trigger condition (analyse des données vs J précédent)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FCAD-AF5A-4B9C-9374-95B92D464F46}" type="datetime2">
              <a:rPr lang="fr-FR" smtClean="0"/>
              <a:pPr/>
              <a:t>mercredi 2 décembre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148064" y="908720"/>
            <a:ext cx="374441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- Message : spécifier le message qui sera affiché dans le menu Alarmes</a:t>
            </a:r>
          </a:p>
          <a:p>
            <a:endParaRPr lang="fr-FR" sz="1400" dirty="0" smtClean="0"/>
          </a:p>
          <a:p>
            <a:pPr>
              <a:buFontTx/>
              <a:buChar char="-"/>
            </a:pPr>
            <a:r>
              <a:rPr lang="fr-FR" sz="1400" dirty="0" smtClean="0"/>
              <a:t> Compteurs : sélectionner les compteurs présents dans la </a:t>
            </a:r>
            <a:r>
              <a:rPr lang="fr-FR" sz="1400" dirty="0" err="1" smtClean="0"/>
              <a:t>géozone</a:t>
            </a:r>
            <a:r>
              <a:rPr lang="fr-FR" sz="1400" dirty="0" smtClean="0"/>
              <a:t> sélectionnée sur lesquels les observations porteront</a:t>
            </a:r>
          </a:p>
          <a:p>
            <a:pPr>
              <a:buFontTx/>
              <a:buChar char="-"/>
            </a:pPr>
            <a:endParaRPr lang="fr-FR" sz="1400" dirty="0" smtClean="0"/>
          </a:p>
          <a:p>
            <a:pPr>
              <a:buFontTx/>
              <a:buChar char="-"/>
            </a:pPr>
            <a:r>
              <a:rPr lang="fr-FR" sz="1400" dirty="0" smtClean="0"/>
              <a:t> Valeurs électriques : sélectionner la grandeur sur laquelle le calcul sera fait (puissance, fréquence, intensité…)</a:t>
            </a:r>
          </a:p>
          <a:p>
            <a:pPr>
              <a:buFontTx/>
              <a:buChar char="-"/>
            </a:pPr>
            <a:endParaRPr lang="fr-FR" sz="1400" dirty="0" smtClean="0"/>
          </a:p>
          <a:p>
            <a:pPr>
              <a:buFontTx/>
              <a:buChar char="-"/>
            </a:pPr>
            <a:r>
              <a:rPr lang="fr-FR" sz="1400" dirty="0" smtClean="0"/>
              <a:t> Ignorer (opérateur &amp; valeur) : permet de ne pas appliquer l’algorithme de surveillance dans les conditions définies</a:t>
            </a:r>
          </a:p>
          <a:p>
            <a:pPr>
              <a:buFontTx/>
              <a:buChar char="-"/>
            </a:pPr>
            <a:endParaRPr lang="fr-FR" sz="1400" dirty="0" smtClean="0"/>
          </a:p>
          <a:p>
            <a:pPr>
              <a:buFontTx/>
              <a:buChar char="-"/>
            </a:pPr>
            <a:r>
              <a:rPr lang="fr-FR" sz="1400" dirty="0" smtClean="0"/>
              <a:t> Période d’analyse : spécifie la durée d’observation, c’est-à-dire la longueur de la plage</a:t>
            </a:r>
          </a:p>
          <a:p>
            <a:pPr>
              <a:buFontTx/>
              <a:buChar char="-"/>
            </a:pPr>
            <a:endParaRPr lang="fr-FR" sz="1400" dirty="0" smtClean="0"/>
          </a:p>
          <a:p>
            <a:pPr>
              <a:buFontTx/>
              <a:buChar char="-"/>
            </a:pPr>
            <a:r>
              <a:rPr lang="fr-FR" sz="1400" dirty="0" smtClean="0"/>
              <a:t> Mode d’analyse : permet de choisir l’outil de calcul (Moyenne, variance, écart-type)</a:t>
            </a:r>
          </a:p>
          <a:p>
            <a:pPr>
              <a:buFontTx/>
              <a:buChar char="-"/>
            </a:pPr>
            <a:endParaRPr lang="fr-FR" sz="1400" dirty="0" smtClean="0"/>
          </a:p>
          <a:p>
            <a:pPr>
              <a:buFontTx/>
              <a:buChar char="-"/>
            </a:pPr>
            <a:r>
              <a:rPr lang="fr-FR" sz="1400" dirty="0" smtClean="0"/>
              <a:t> Différence (%) de déclenchement : indique la valeur à partir de laquelle l’écart relatif entrainera une alarme</a:t>
            </a:r>
            <a:endParaRPr lang="fr-FR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27137"/>
            <a:ext cx="436245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sque_bleu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_orange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1259</Words>
  <Application>Microsoft Office PowerPoint</Application>
  <PresentationFormat>Affichage à l'écran (4:3)</PresentationFormat>
  <Paragraphs>207</Paragraphs>
  <Slides>17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Arial Bold</vt:lpstr>
      <vt:lpstr>Calibri</vt:lpstr>
      <vt:lpstr>Tahoma</vt:lpstr>
      <vt:lpstr>Wingdings</vt:lpstr>
      <vt:lpstr>Masque_bleu</vt:lpstr>
      <vt:lpstr>Masque_orange</vt:lpstr>
      <vt:lpstr>Présentation PowerPoint</vt:lpstr>
      <vt:lpstr>Pré-requis</vt:lpstr>
      <vt:lpstr>Objectifs</vt:lpstr>
      <vt:lpstr>Listes d’alarmes possibles</vt:lpstr>
      <vt:lpstr>Menu de login</vt:lpstr>
      <vt:lpstr>Gestionnaire d’alarmes</vt:lpstr>
      <vt:lpstr>Alarme compteur</vt:lpstr>
      <vt:lpstr>Auto-acquittement</vt:lpstr>
      <vt:lpstr>Trigger condition (analyse des données vs J précédent)</vt:lpstr>
      <vt:lpstr>Condition de déclenchement (analyse des données vs J précédent heures fixes)</vt:lpstr>
      <vt:lpstr>Condition de déclenchement (comparaison à un seuil)</vt:lpstr>
      <vt:lpstr>Paramètre d’envoi</vt:lpstr>
      <vt:lpstr>Balises disponibles</vt:lpstr>
      <vt:lpstr>Avantages comparaison J-1</vt:lpstr>
      <vt:lpstr>Avantages comparaison J-1 heures fixes (changer les schémas?)</vt:lpstr>
      <vt:lpstr>Avantages comparaison seuil</vt:lpstr>
      <vt:lpstr>Points clés</vt:lpstr>
    </vt:vector>
  </TitlesOfParts>
  <Company>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N.KHALFOUNE</dc:creator>
  <cp:lastModifiedBy>DEFOUR, Guillaume</cp:lastModifiedBy>
  <cp:revision>375</cp:revision>
  <dcterms:created xsi:type="dcterms:W3CDTF">2012-06-19T08:22:40Z</dcterms:created>
  <dcterms:modified xsi:type="dcterms:W3CDTF">2015-12-02T10:29:33Z</dcterms:modified>
</cp:coreProperties>
</file>