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313" r:id="rId3"/>
    <p:sldId id="314" r:id="rId4"/>
    <p:sldId id="316" r:id="rId5"/>
    <p:sldId id="312" r:id="rId6"/>
    <p:sldId id="300" r:id="rId7"/>
    <p:sldId id="308" r:id="rId8"/>
    <p:sldId id="302" r:id="rId9"/>
    <p:sldId id="307" r:id="rId10"/>
    <p:sldId id="303" r:id="rId11"/>
    <p:sldId id="304" r:id="rId12"/>
    <p:sldId id="309" r:id="rId13"/>
    <p:sldId id="310" r:id="rId14"/>
    <p:sldId id="318" r:id="rId15"/>
    <p:sldId id="305" r:id="rId16"/>
    <p:sldId id="311" r:id="rId17"/>
    <p:sldId id="315" r:id="rId18"/>
    <p:sldId id="317" r:id="rId19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918">
          <p15:clr>
            <a:srgbClr val="A4A3A4"/>
          </p15:clr>
        </p15:guide>
        <p15:guide id="3" orient="horz" pos="2624">
          <p15:clr>
            <a:srgbClr val="A4A3A4"/>
          </p15:clr>
        </p15:guide>
        <p15:guide id="4" pos="2880">
          <p15:clr>
            <a:srgbClr val="A4A3A4"/>
          </p15:clr>
        </p15:guide>
        <p15:guide id="5" pos="552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005CA9"/>
    <a:srgbClr val="E3003C"/>
    <a:srgbClr val="A31781"/>
    <a:srgbClr val="00A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8698" autoAdjust="0"/>
  </p:normalViewPr>
  <p:slideViewPr>
    <p:cSldViewPr>
      <p:cViewPr varScale="1">
        <p:scale>
          <a:sx n="79" d="100"/>
          <a:sy n="79" d="100"/>
        </p:scale>
        <p:origin x="1541" y="96"/>
      </p:cViewPr>
      <p:guideLst>
        <p:guide orient="horz" pos="2160"/>
        <p:guide orient="horz" pos="3918"/>
        <p:guide orient="horz" pos="2624"/>
        <p:guide pos="2880"/>
        <p:guide pos="5522"/>
      </p:guideLst>
    </p:cSldViewPr>
  </p:slideViewPr>
  <p:outlineViewPr>
    <p:cViewPr>
      <p:scale>
        <a:sx n="33" d="100"/>
        <a:sy n="33" d="100"/>
      </p:scale>
      <p:origin x="6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3" Type="http://schemas.openxmlformats.org/officeDocument/2006/relationships/slide" Target="slides/slide7.xml"/><Relationship Id="rId7" Type="http://schemas.openxmlformats.org/officeDocument/2006/relationships/slide" Target="slides/slide11.xml"/><Relationship Id="rId2" Type="http://schemas.openxmlformats.org/officeDocument/2006/relationships/slide" Target="slides/slide6.xml"/><Relationship Id="rId1" Type="http://schemas.openxmlformats.org/officeDocument/2006/relationships/slide" Target="slides/slide5.xml"/><Relationship Id="rId6" Type="http://schemas.openxmlformats.org/officeDocument/2006/relationships/slide" Target="slides/slide10.xml"/><Relationship Id="rId11" Type="http://schemas.openxmlformats.org/officeDocument/2006/relationships/slide" Target="slides/slide15.xml"/><Relationship Id="rId5" Type="http://schemas.openxmlformats.org/officeDocument/2006/relationships/slide" Target="slides/slide9.xml"/><Relationship Id="rId10" Type="http://schemas.openxmlformats.org/officeDocument/2006/relationships/slide" Target="slides/slide14.xml"/><Relationship Id="rId4" Type="http://schemas.openxmlformats.org/officeDocument/2006/relationships/slide" Target="slides/slide8.xml"/><Relationship Id="rId9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408DD4-2848-4130-91D2-DA279B566371}" type="datetimeFigureOut">
              <a:rPr lang="fr-FR" smtClean="0"/>
              <a:pPr/>
              <a:t>17/11/2017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6E92E-1CC9-49FE-85F2-4F6117653B4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8761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Parler</a:t>
            </a:r>
            <a:r>
              <a:rPr lang="fr-FR" baseline="0" dirty="0" smtClean="0"/>
              <a:t> de la visualisation de l’interface qui permet de </a:t>
            </a:r>
            <a:r>
              <a:rPr lang="fr-FR" baseline="0" dirty="0" err="1" smtClean="0"/>
              <a:t>checker</a:t>
            </a:r>
            <a:r>
              <a:rPr lang="fr-FR" baseline="0" dirty="0" smtClean="0"/>
              <a:t> les 5 premiers items lorsque la </a:t>
            </a:r>
            <a:r>
              <a:rPr lang="fr-FR" baseline="0" dirty="0" err="1" smtClean="0"/>
              <a:t>conf</a:t>
            </a:r>
            <a:r>
              <a:rPr lang="fr-FR" baseline="0" dirty="0" smtClean="0"/>
              <a:t> est complète de bout en bout</a:t>
            </a:r>
          </a:p>
          <a:p>
            <a:r>
              <a:rPr lang="fr-FR" baseline="0" dirty="0" smtClean="0"/>
              <a:t>Dialogue entre </a:t>
            </a:r>
            <a:r>
              <a:rPr lang="fr-FR" baseline="0" dirty="0" err="1" smtClean="0"/>
              <a:t>citybox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controller</a:t>
            </a:r>
            <a:r>
              <a:rPr lang="fr-FR" baseline="0" dirty="0" smtClean="0"/>
              <a:t> et ccs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86E92E-1CC9-49FE-85F2-4F6117653B4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283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904000" y="5598000"/>
            <a:ext cx="3240000" cy="1261269"/>
          </a:xfrm>
          <a:prstGeom prst="rect">
            <a:avLst/>
          </a:prstGeom>
        </p:spPr>
      </p:pic>
      <p:pic>
        <p:nvPicPr>
          <p:cNvPr id="14" name="Image 13" descr="logo_titre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744000" y="5598000"/>
            <a:ext cx="1692000" cy="1262141"/>
          </a:xfrm>
          <a:prstGeom prst="rect">
            <a:avLst/>
          </a:prstGeom>
        </p:spPr>
      </p:pic>
      <p:pic>
        <p:nvPicPr>
          <p:cNvPr id="13" name="Image 12" descr="fond_titre_2_bis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22000" y="252000"/>
            <a:ext cx="8102286" cy="5400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522000" y="395520"/>
            <a:ext cx="3905984" cy="801232"/>
          </a:xfrm>
        </p:spPr>
        <p:txBody>
          <a:bodyPr anchor="t" anchorCtr="0"/>
          <a:lstStyle>
            <a:lvl1pPr>
              <a:defRPr sz="2600" b="0"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522000" y="1240184"/>
            <a:ext cx="3905984" cy="820664"/>
          </a:xfrm>
        </p:spPr>
        <p:txBody>
          <a:bodyPr/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0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D866F6-95FD-4974-A689-3927461623DC}" type="datetime2">
              <a:rPr lang="fr-FR" smtClean="0"/>
              <a:pPr/>
              <a:t>vendredi 17 novembre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 hasCustomPrompt="1"/>
          </p:nvPr>
        </p:nvSpPr>
        <p:spPr>
          <a:xfrm>
            <a:off x="6659563" y="4270375"/>
            <a:ext cx="1944687" cy="1030833"/>
          </a:xfrm>
        </p:spPr>
        <p:txBody>
          <a:bodyPr/>
          <a:lstStyle>
            <a:lvl1pPr>
              <a:spcAft>
                <a:spcPts val="0"/>
              </a:spcAft>
              <a:defRPr sz="1600" baseline="0"/>
            </a:lvl1pPr>
          </a:lstStyle>
          <a:p>
            <a:pPr lvl="0"/>
            <a:r>
              <a:rPr lang="fr-FR" dirty="0" smtClean="0"/>
              <a:t>Date</a:t>
            </a:r>
          </a:p>
          <a:p>
            <a:pPr lvl="0"/>
            <a:r>
              <a:rPr lang="fr-FR" dirty="0" smtClean="0"/>
              <a:t>Name / </a:t>
            </a:r>
            <a:r>
              <a:rPr lang="fr-FR" dirty="0" err="1" smtClean="0"/>
              <a:t>Function</a:t>
            </a:r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EE06A7B-5533-4DF5-96EE-DF736346143D}" type="datetime2">
              <a:rPr lang="fr-FR" smtClean="0"/>
              <a:pPr/>
              <a:t>vendredi 17 novembre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graphique 8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630610" y="3933055"/>
            <a:ext cx="4320480" cy="2160241"/>
          </a:xfrm>
        </p:spPr>
        <p:txBody>
          <a:bodyPr bIns="792000" anchor="ctr" anchorCtr="0"/>
          <a:lstStyle>
            <a:lvl1pPr algn="ctr">
              <a:defRPr sz="1000" b="1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5254623" y="1255712"/>
            <a:ext cx="3511551" cy="2844000"/>
          </a:xfrm>
          <a:prstGeom prst="round1Rect">
            <a:avLst>
              <a:gd name="adj" fmla="val 13501"/>
            </a:avLst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2" name="Espace réservé du texte 10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254624" y="4165600"/>
            <a:ext cx="3511552" cy="1816100"/>
          </a:xfrm>
          <a:custGeom>
            <a:avLst/>
            <a:gdLst>
              <a:gd name="connsiteX0" fmla="*/ 0 w 3492000"/>
              <a:gd name="connsiteY0" fmla="*/ 0 h 1819920"/>
              <a:gd name="connsiteX1" fmla="*/ 3085594 w 3492000"/>
              <a:gd name="connsiteY1" fmla="*/ 0 h 1819920"/>
              <a:gd name="connsiteX2" fmla="*/ 3372966 w 3492000"/>
              <a:gd name="connsiteY2" fmla="*/ 119034 h 1819920"/>
              <a:gd name="connsiteX3" fmla="*/ 3491999 w 3492000"/>
              <a:gd name="connsiteY3" fmla="*/ 406407 h 1819920"/>
              <a:gd name="connsiteX4" fmla="*/ 3492000 w 3492000"/>
              <a:gd name="connsiteY4" fmla="*/ 1819920 h 1819920"/>
              <a:gd name="connsiteX5" fmla="*/ 3492000 w 3492000"/>
              <a:gd name="connsiteY5" fmla="*/ 1819920 h 1819920"/>
              <a:gd name="connsiteX6" fmla="*/ 3492000 w 3492000"/>
              <a:gd name="connsiteY6" fmla="*/ 1819920 h 1819920"/>
              <a:gd name="connsiteX7" fmla="*/ 406406 w 3492000"/>
              <a:gd name="connsiteY7" fmla="*/ 1819920 h 1819920"/>
              <a:gd name="connsiteX8" fmla="*/ 119034 w 3492000"/>
              <a:gd name="connsiteY8" fmla="*/ 1700886 h 1819920"/>
              <a:gd name="connsiteX9" fmla="*/ 1 w 3492000"/>
              <a:gd name="connsiteY9" fmla="*/ 1413513 h 1819920"/>
              <a:gd name="connsiteX10" fmla="*/ 0 w 3492000"/>
              <a:gd name="connsiteY10" fmla="*/ 0 h 1819920"/>
              <a:gd name="connsiteX11" fmla="*/ 0 w 3492000"/>
              <a:gd name="connsiteY11" fmla="*/ 0 h 1819920"/>
              <a:gd name="connsiteX12" fmla="*/ 0 w 3492000"/>
              <a:gd name="connsiteY12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1999 w 3667594"/>
              <a:gd name="connsiteY2" fmla="*/ 406407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3492000 w 3667594"/>
              <a:gd name="connsiteY5" fmla="*/ 1819920 h 1819920"/>
              <a:gd name="connsiteX6" fmla="*/ 406406 w 3667594"/>
              <a:gd name="connsiteY6" fmla="*/ 1819920 h 1819920"/>
              <a:gd name="connsiteX7" fmla="*/ 119034 w 3667594"/>
              <a:gd name="connsiteY7" fmla="*/ 1700886 h 1819920"/>
              <a:gd name="connsiteX8" fmla="*/ 1 w 3667594"/>
              <a:gd name="connsiteY8" fmla="*/ 1413513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11" fmla="*/ 0 w 3667594"/>
              <a:gd name="connsiteY11" fmla="*/ 0 h 1819920"/>
              <a:gd name="connsiteX0" fmla="*/ 0 w 3667594"/>
              <a:gd name="connsiteY0" fmla="*/ 0 h 1819920"/>
              <a:gd name="connsiteX1" fmla="*/ 3085594 w 3667594"/>
              <a:gd name="connsiteY1" fmla="*/ 0 h 1819920"/>
              <a:gd name="connsiteX2" fmla="*/ 3492000 w 3667594"/>
              <a:gd name="connsiteY2" fmla="*/ 1819920 h 1819920"/>
              <a:gd name="connsiteX3" fmla="*/ 3492000 w 3667594"/>
              <a:gd name="connsiteY3" fmla="*/ 1819920 h 1819920"/>
              <a:gd name="connsiteX4" fmla="*/ 3492000 w 3667594"/>
              <a:gd name="connsiteY4" fmla="*/ 1819920 h 1819920"/>
              <a:gd name="connsiteX5" fmla="*/ 406406 w 3667594"/>
              <a:gd name="connsiteY5" fmla="*/ 1819920 h 1819920"/>
              <a:gd name="connsiteX6" fmla="*/ 119034 w 3667594"/>
              <a:gd name="connsiteY6" fmla="*/ 1700886 h 1819920"/>
              <a:gd name="connsiteX7" fmla="*/ 1 w 3667594"/>
              <a:gd name="connsiteY7" fmla="*/ 1413513 h 1819920"/>
              <a:gd name="connsiteX8" fmla="*/ 0 w 3667594"/>
              <a:gd name="connsiteY8" fmla="*/ 0 h 1819920"/>
              <a:gd name="connsiteX9" fmla="*/ 0 w 3667594"/>
              <a:gd name="connsiteY9" fmla="*/ 0 h 1819920"/>
              <a:gd name="connsiteX10" fmla="*/ 0 w 3667594"/>
              <a:gd name="connsiteY10" fmla="*/ 0 h 1819920"/>
              <a:gd name="connsiteX0" fmla="*/ 0 w 3492000"/>
              <a:gd name="connsiteY0" fmla="*/ 579 h 1820499"/>
              <a:gd name="connsiteX1" fmla="*/ 3085594 w 3492000"/>
              <a:gd name="connsiteY1" fmla="*/ 579 h 1820499"/>
              <a:gd name="connsiteX2" fmla="*/ 3492000 w 3492000"/>
              <a:gd name="connsiteY2" fmla="*/ 1820499 h 1820499"/>
              <a:gd name="connsiteX3" fmla="*/ 3492000 w 3492000"/>
              <a:gd name="connsiteY3" fmla="*/ 1820499 h 1820499"/>
              <a:gd name="connsiteX4" fmla="*/ 3492000 w 3492000"/>
              <a:gd name="connsiteY4" fmla="*/ 1820499 h 1820499"/>
              <a:gd name="connsiteX5" fmla="*/ 406406 w 3492000"/>
              <a:gd name="connsiteY5" fmla="*/ 1820499 h 1820499"/>
              <a:gd name="connsiteX6" fmla="*/ 119034 w 3492000"/>
              <a:gd name="connsiteY6" fmla="*/ 1701465 h 1820499"/>
              <a:gd name="connsiteX7" fmla="*/ 1 w 3492000"/>
              <a:gd name="connsiteY7" fmla="*/ 1414092 h 1820499"/>
              <a:gd name="connsiteX8" fmla="*/ 0 w 3492000"/>
              <a:gd name="connsiteY8" fmla="*/ 579 h 1820499"/>
              <a:gd name="connsiteX9" fmla="*/ 0 w 3492000"/>
              <a:gd name="connsiteY9" fmla="*/ 579 h 1820499"/>
              <a:gd name="connsiteX10" fmla="*/ 0 w 349200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4106372"/>
              <a:gd name="connsiteY0" fmla="*/ 579 h 1820499"/>
              <a:gd name="connsiteX1" fmla="*/ 3493840 w 4106372"/>
              <a:gd name="connsiteY1" fmla="*/ 579 h 1820499"/>
              <a:gd name="connsiteX2" fmla="*/ 3492000 w 4106372"/>
              <a:gd name="connsiteY2" fmla="*/ 1820499 h 1820499"/>
              <a:gd name="connsiteX3" fmla="*/ 3492000 w 4106372"/>
              <a:gd name="connsiteY3" fmla="*/ 1820499 h 1820499"/>
              <a:gd name="connsiteX4" fmla="*/ 3492000 w 4106372"/>
              <a:gd name="connsiteY4" fmla="*/ 1820499 h 1820499"/>
              <a:gd name="connsiteX5" fmla="*/ 406406 w 4106372"/>
              <a:gd name="connsiteY5" fmla="*/ 1820499 h 1820499"/>
              <a:gd name="connsiteX6" fmla="*/ 119034 w 4106372"/>
              <a:gd name="connsiteY6" fmla="*/ 1701465 h 1820499"/>
              <a:gd name="connsiteX7" fmla="*/ 1 w 4106372"/>
              <a:gd name="connsiteY7" fmla="*/ 1414092 h 1820499"/>
              <a:gd name="connsiteX8" fmla="*/ 0 w 4106372"/>
              <a:gd name="connsiteY8" fmla="*/ 579 h 1820499"/>
              <a:gd name="connsiteX9" fmla="*/ 0 w 4106372"/>
              <a:gd name="connsiteY9" fmla="*/ 579 h 1820499"/>
              <a:gd name="connsiteX10" fmla="*/ 0 w 4106372"/>
              <a:gd name="connsiteY10" fmla="*/ 579 h 1820499"/>
              <a:gd name="connsiteX0" fmla="*/ 0 w 3493840"/>
              <a:gd name="connsiteY0" fmla="*/ 579 h 1820499"/>
              <a:gd name="connsiteX1" fmla="*/ 3493840 w 3493840"/>
              <a:gd name="connsiteY1" fmla="*/ 579 h 1820499"/>
              <a:gd name="connsiteX2" fmla="*/ 3492000 w 3493840"/>
              <a:gd name="connsiteY2" fmla="*/ 1820499 h 1820499"/>
              <a:gd name="connsiteX3" fmla="*/ 3492000 w 3493840"/>
              <a:gd name="connsiteY3" fmla="*/ 1820499 h 1820499"/>
              <a:gd name="connsiteX4" fmla="*/ 3492000 w 3493840"/>
              <a:gd name="connsiteY4" fmla="*/ 1820499 h 1820499"/>
              <a:gd name="connsiteX5" fmla="*/ 406406 w 3493840"/>
              <a:gd name="connsiteY5" fmla="*/ 1820499 h 1820499"/>
              <a:gd name="connsiteX6" fmla="*/ 119034 w 3493840"/>
              <a:gd name="connsiteY6" fmla="*/ 1701465 h 1820499"/>
              <a:gd name="connsiteX7" fmla="*/ 1 w 3493840"/>
              <a:gd name="connsiteY7" fmla="*/ 1414092 h 1820499"/>
              <a:gd name="connsiteX8" fmla="*/ 0 w 3493840"/>
              <a:gd name="connsiteY8" fmla="*/ 579 h 1820499"/>
              <a:gd name="connsiteX9" fmla="*/ 0 w 3493840"/>
              <a:gd name="connsiteY9" fmla="*/ 579 h 1820499"/>
              <a:gd name="connsiteX10" fmla="*/ 0 w 3493840"/>
              <a:gd name="connsiteY10" fmla="*/ 579 h 1820499"/>
              <a:gd name="connsiteX0" fmla="*/ 0 w 3492000"/>
              <a:gd name="connsiteY0" fmla="*/ 0 h 1819920"/>
              <a:gd name="connsiteX1" fmla="*/ 3205808 w 3492000"/>
              <a:gd name="connsiteY1" fmla="*/ 199924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92000 w 3492000"/>
              <a:gd name="connsiteY1" fmla="*/ 181992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406406 w 3492000"/>
              <a:gd name="connsiteY4" fmla="*/ 1819920 h 1819920"/>
              <a:gd name="connsiteX5" fmla="*/ 119034 w 3492000"/>
              <a:gd name="connsiteY5" fmla="*/ 1700886 h 1819920"/>
              <a:gd name="connsiteX6" fmla="*/ 1 w 3492000"/>
              <a:gd name="connsiteY6" fmla="*/ 1413513 h 1819920"/>
              <a:gd name="connsiteX7" fmla="*/ 0 w 3492000"/>
              <a:gd name="connsiteY7" fmla="*/ 0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0" fmla="*/ 0 w 3492000"/>
              <a:gd name="connsiteY0" fmla="*/ 0 h 1819920"/>
              <a:gd name="connsiteX1" fmla="*/ 2095501 w 3492000"/>
              <a:gd name="connsiteY1" fmla="*/ 1084952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0"/>
              <a:gd name="connsiteY0" fmla="*/ 0 h 1819920"/>
              <a:gd name="connsiteX1" fmla="*/ 3421832 w 3492000"/>
              <a:gd name="connsiteY1" fmla="*/ 0 h 1819920"/>
              <a:gd name="connsiteX2" fmla="*/ 3492000 w 3492000"/>
              <a:gd name="connsiteY2" fmla="*/ 1819920 h 1819920"/>
              <a:gd name="connsiteX3" fmla="*/ 3492000 w 3492000"/>
              <a:gd name="connsiteY3" fmla="*/ 1819920 h 1819920"/>
              <a:gd name="connsiteX4" fmla="*/ 3492000 w 3492000"/>
              <a:gd name="connsiteY4" fmla="*/ 1819920 h 1819920"/>
              <a:gd name="connsiteX5" fmla="*/ 406406 w 3492000"/>
              <a:gd name="connsiteY5" fmla="*/ 1819920 h 1819920"/>
              <a:gd name="connsiteX6" fmla="*/ 119034 w 3492000"/>
              <a:gd name="connsiteY6" fmla="*/ 1700886 h 1819920"/>
              <a:gd name="connsiteX7" fmla="*/ 1 w 3492000"/>
              <a:gd name="connsiteY7" fmla="*/ 1413513 h 1819920"/>
              <a:gd name="connsiteX8" fmla="*/ 0 w 3492000"/>
              <a:gd name="connsiteY8" fmla="*/ 0 h 1819920"/>
              <a:gd name="connsiteX9" fmla="*/ 0 w 3492000"/>
              <a:gd name="connsiteY9" fmla="*/ 0 h 1819920"/>
              <a:gd name="connsiteX10" fmla="*/ 0 w 3492000"/>
              <a:gd name="connsiteY10" fmla="*/ 0 h 1819920"/>
              <a:gd name="connsiteX0" fmla="*/ 0 w 3492001"/>
              <a:gd name="connsiteY0" fmla="*/ 0 h 1819920"/>
              <a:gd name="connsiteX1" fmla="*/ 3492001 w 3492001"/>
              <a:gd name="connsiteY1" fmla="*/ 0 h 1819920"/>
              <a:gd name="connsiteX2" fmla="*/ 3492000 w 3492001"/>
              <a:gd name="connsiteY2" fmla="*/ 1819920 h 1819920"/>
              <a:gd name="connsiteX3" fmla="*/ 3492000 w 3492001"/>
              <a:gd name="connsiteY3" fmla="*/ 1819920 h 1819920"/>
              <a:gd name="connsiteX4" fmla="*/ 3492000 w 3492001"/>
              <a:gd name="connsiteY4" fmla="*/ 1819920 h 1819920"/>
              <a:gd name="connsiteX5" fmla="*/ 406406 w 3492001"/>
              <a:gd name="connsiteY5" fmla="*/ 1819920 h 1819920"/>
              <a:gd name="connsiteX6" fmla="*/ 119034 w 3492001"/>
              <a:gd name="connsiteY6" fmla="*/ 1700886 h 1819920"/>
              <a:gd name="connsiteX7" fmla="*/ 1 w 3492001"/>
              <a:gd name="connsiteY7" fmla="*/ 1413513 h 1819920"/>
              <a:gd name="connsiteX8" fmla="*/ 0 w 3492001"/>
              <a:gd name="connsiteY8" fmla="*/ 0 h 1819920"/>
              <a:gd name="connsiteX9" fmla="*/ 0 w 3492001"/>
              <a:gd name="connsiteY9" fmla="*/ 0 h 1819920"/>
              <a:gd name="connsiteX10" fmla="*/ 0 w 3492001"/>
              <a:gd name="connsiteY10" fmla="*/ 0 h 1819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492001" h="1819920">
                <a:moveTo>
                  <a:pt x="0" y="0"/>
                </a:moveTo>
                <a:lnTo>
                  <a:pt x="3492001" y="0"/>
                </a:lnTo>
                <a:cubicBezTo>
                  <a:pt x="3492001" y="606640"/>
                  <a:pt x="3492000" y="1213280"/>
                  <a:pt x="3492000" y="1819920"/>
                </a:cubicBezTo>
                <a:lnTo>
                  <a:pt x="3492000" y="1819920"/>
                </a:lnTo>
                <a:lnTo>
                  <a:pt x="3492000" y="1819920"/>
                </a:lnTo>
                <a:lnTo>
                  <a:pt x="406406" y="1819920"/>
                </a:lnTo>
                <a:cubicBezTo>
                  <a:pt x="298620" y="1819920"/>
                  <a:pt x="195249" y="1777102"/>
                  <a:pt x="119034" y="1700886"/>
                </a:cubicBezTo>
                <a:cubicBezTo>
                  <a:pt x="42818" y="1624670"/>
                  <a:pt x="1" y="1521299"/>
                  <a:pt x="1" y="1413513"/>
                </a:cubicBezTo>
                <a:cubicBezTo>
                  <a:pt x="1" y="942342"/>
                  <a:pt x="0" y="471171"/>
                  <a:pt x="0" y="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anchor="ctr" anchorCtr="0">
            <a:flatTx/>
          </a:bodyPr>
          <a:lstStyle>
            <a:lvl1pPr marL="0" indent="0" algn="ctr">
              <a:spcAft>
                <a:spcPts val="600"/>
              </a:spcAft>
              <a:buFont typeface="Arial" pitchFamily="34" charset="0"/>
              <a:buNone/>
              <a:defRPr sz="5500" b="1" u="none">
                <a:solidFill>
                  <a:schemeClr val="bg1"/>
                </a:solidFill>
              </a:defRPr>
            </a:lvl1pPr>
            <a:lvl2pPr marL="0" indent="0" algn="ctr">
              <a:buFont typeface="Arial" pitchFamily="34" charset="0"/>
              <a:buNone/>
              <a:defRPr sz="1350" cap="all" baseline="0"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00 %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6"/>
          </p:nvPr>
        </p:nvSpPr>
        <p:spPr bwMode="gray">
          <a:xfrm>
            <a:off x="720000" y="1235074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8" name="Espace réservé du texte 12"/>
          <p:cNvSpPr>
            <a:spLocks noGrp="1"/>
          </p:cNvSpPr>
          <p:nvPr>
            <p:ph type="body" sz="quarter" idx="17"/>
          </p:nvPr>
        </p:nvSpPr>
        <p:spPr bwMode="gray">
          <a:xfrm>
            <a:off x="720000" y="3539331"/>
            <a:ext cx="4068000" cy="321717"/>
          </a:xfrm>
        </p:spPr>
        <p:txBody>
          <a:bodyPr/>
          <a:lstStyle>
            <a:lvl1pPr>
              <a:spcAft>
                <a:spcPts val="0"/>
              </a:spcAft>
              <a:defRPr sz="1000" b="1" cap="all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pour une image  20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720000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2" name="Espace réservé pour une image  20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720000" y="2278838"/>
            <a:ext cx="612000" cy="612000"/>
          </a:xfrm>
          <a:prstGeom prst="round2DiagRect">
            <a:avLst>
              <a:gd name="adj1" fmla="val 0"/>
              <a:gd name="adj2" fmla="val 18749"/>
            </a:avLst>
          </a:prstGeom>
          <a:solidFill>
            <a:schemeClr val="accent5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0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82133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4" name="Espace réservé pour une image  20"/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1821334" y="2566838"/>
            <a:ext cx="324000" cy="324000"/>
          </a:xfrm>
          <a:prstGeom prst="round2DiagRect">
            <a:avLst>
              <a:gd name="adj1" fmla="val 0"/>
              <a:gd name="adj2" fmla="val 24975"/>
            </a:avLst>
          </a:prstGeom>
          <a:solidFill>
            <a:schemeClr val="accent6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5" name="Espace réservé pour une image  20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2887737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6" name="Espace réservé pour une image  20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2887737" y="2116838"/>
            <a:ext cx="774000" cy="774000"/>
          </a:xfrm>
          <a:prstGeom prst="round2DiagRect">
            <a:avLst>
              <a:gd name="adj1" fmla="val 0"/>
              <a:gd name="adj2" fmla="val 15130"/>
            </a:avLst>
          </a:prstGeom>
          <a:solidFill>
            <a:schemeClr val="tx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0"/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3962524" y="2027238"/>
            <a:ext cx="863600" cy="863600"/>
          </a:xfrm>
          <a:prstGeom prst="round2DiagRect">
            <a:avLst>
              <a:gd name="adj1" fmla="val 0"/>
              <a:gd name="adj2" fmla="val 18750"/>
            </a:avLst>
          </a:prstGeom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0"/>
          <p:cNvSpPr>
            <a:spLocks noGrp="1"/>
          </p:cNvSpPr>
          <p:nvPr>
            <p:ph type="pic" sz="quarter" idx="25" hasCustomPrompt="1"/>
          </p:nvPr>
        </p:nvSpPr>
        <p:spPr bwMode="gray">
          <a:xfrm>
            <a:off x="3962524" y="2224838"/>
            <a:ext cx="666000" cy="666000"/>
          </a:xfrm>
          <a:prstGeom prst="round2DiagRect">
            <a:avLst>
              <a:gd name="adj1" fmla="val 0"/>
              <a:gd name="adj2" fmla="val 17824"/>
            </a:avLst>
          </a:prstGeom>
          <a:solidFill>
            <a:schemeClr val="bg2"/>
          </a:solidFill>
          <a:ln w="12700"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9" name="Espace réservé du texte 12"/>
          <p:cNvSpPr>
            <a:spLocks noGrp="1"/>
          </p:cNvSpPr>
          <p:nvPr>
            <p:ph type="body" sz="quarter" idx="26"/>
          </p:nvPr>
        </p:nvSpPr>
        <p:spPr bwMode="gray">
          <a:xfrm>
            <a:off x="720000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0" name="Espace réservé du texte 12"/>
          <p:cNvSpPr>
            <a:spLocks noGrp="1"/>
          </p:cNvSpPr>
          <p:nvPr>
            <p:ph type="body" sz="quarter" idx="27"/>
          </p:nvPr>
        </p:nvSpPr>
        <p:spPr bwMode="gray">
          <a:xfrm>
            <a:off x="182133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1" name="Espace réservé du texte 12"/>
          <p:cNvSpPr>
            <a:spLocks noGrp="1"/>
          </p:cNvSpPr>
          <p:nvPr>
            <p:ph type="body" sz="quarter" idx="28"/>
          </p:nvPr>
        </p:nvSpPr>
        <p:spPr bwMode="gray">
          <a:xfrm>
            <a:off x="2887737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2" name="Espace réservé du texte 12"/>
          <p:cNvSpPr>
            <a:spLocks noGrp="1"/>
          </p:cNvSpPr>
          <p:nvPr>
            <p:ph type="body" sz="quarter" idx="29"/>
          </p:nvPr>
        </p:nvSpPr>
        <p:spPr bwMode="gray">
          <a:xfrm>
            <a:off x="3962524" y="1585590"/>
            <a:ext cx="864000" cy="321717"/>
          </a:xfrm>
        </p:spPr>
        <p:txBody>
          <a:bodyPr anchor="b" anchorCtr="0"/>
          <a:lstStyle>
            <a:lvl1pPr>
              <a:spcAft>
                <a:spcPts val="0"/>
              </a:spcAft>
              <a:defRPr sz="900" b="0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33" name="Espace réservé du texte 12"/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720000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4" name="Espace réservé du texte 12"/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182133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5" name="Espace réservé du texte 12"/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2887337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  <p:sp>
        <p:nvSpPr>
          <p:cNvPr id="36" name="Espace réservé du texte 12"/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3962524" y="2968377"/>
            <a:ext cx="864000" cy="321717"/>
          </a:xfrm>
        </p:spPr>
        <p:txBody>
          <a:bodyPr anchor="t" anchorCtr="0"/>
          <a:lstStyle>
            <a:lvl1pPr algn="ctr">
              <a:spcAft>
                <a:spcPts val="0"/>
              </a:spcAft>
              <a:defRPr sz="1200" b="1" cap="none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00%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erniè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_texte_titre.jpg"/>
          <p:cNvPicPr>
            <a:picLocks noChangeAspect="1"/>
          </p:cNvPicPr>
          <p:nvPr userDrawn="1"/>
        </p:nvPicPr>
        <p:blipFill>
          <a:blip r:embed="rId2" cstate="print"/>
          <a:srcRect r="1764" b="8635"/>
          <a:stretch>
            <a:fillRect/>
          </a:stretch>
        </p:blipFill>
        <p:spPr>
          <a:xfrm>
            <a:off x="5961150" y="5705648"/>
            <a:ext cx="3182850" cy="1152352"/>
          </a:xfrm>
          <a:prstGeom prst="rect">
            <a:avLst/>
          </a:prstGeom>
        </p:spPr>
      </p:pic>
      <p:pic>
        <p:nvPicPr>
          <p:cNvPr id="10" name="Image 9" descr="logo_titre.jpg"/>
          <p:cNvPicPr>
            <a:picLocks noChangeAspect="1"/>
          </p:cNvPicPr>
          <p:nvPr userDrawn="1"/>
        </p:nvPicPr>
        <p:blipFill>
          <a:blip r:embed="rId3" cstate="print"/>
          <a:srcRect b="8630"/>
          <a:stretch>
            <a:fillRect/>
          </a:stretch>
        </p:blipFill>
        <p:spPr>
          <a:xfrm>
            <a:off x="3744000" y="5704776"/>
            <a:ext cx="1692000" cy="115322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8000" y="6045037"/>
            <a:ext cx="3239904" cy="808200"/>
          </a:xfrm>
        </p:spPr>
        <p:txBody>
          <a:bodyPr anchor="t" anchorCtr="0"/>
          <a:lstStyle>
            <a:lvl1pPr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8C8912-CA56-412E-977D-D015F283D31B}" type="datetime2">
              <a:rPr lang="fr-FR" smtClean="0"/>
              <a:pPr/>
              <a:t>vendredi 17 novembre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Image 6" descr="visuel_derniere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68000" y="468000"/>
            <a:ext cx="8208000" cy="471445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60042EB-1976-4FE5-A9C7-B7EE3849DF01}" type="datetime2">
              <a:rPr lang="fr-FR" smtClean="0"/>
              <a:pPr/>
              <a:t>vendredi 17 novembre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1474A7AA-3D0E-4CCC-A3C1-8E7C0258A628}" type="datetime2">
              <a:rPr lang="fr-FR" smtClean="0"/>
              <a:pPr/>
              <a:t>vendredi 17 novembre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187608"/>
            <a:ext cx="5364160" cy="5265728"/>
          </a:xfrm>
        </p:spPr>
        <p:txBody>
          <a:bodyPr/>
          <a:lstStyle>
            <a:lvl1pPr marL="0" indent="0">
              <a:lnSpc>
                <a:spcPts val="3400"/>
              </a:lnSpc>
              <a:spcAft>
                <a:spcPts val="0"/>
              </a:spcAft>
              <a:buClr>
                <a:schemeClr val="accent3"/>
              </a:buClr>
              <a:buSzPct val="130000"/>
              <a:buFont typeface="+mj-lt"/>
              <a:buNone/>
              <a:defRPr sz="2000"/>
            </a:lvl1pPr>
            <a:lvl2pPr marL="361950" indent="0">
              <a:spcAft>
                <a:spcPts val="600"/>
              </a:spcAft>
              <a:buFont typeface="Arial" pitchFamily="34" charset="0"/>
              <a:buNone/>
              <a:defRPr sz="1600"/>
            </a:lvl2pPr>
            <a:lvl3pPr marL="0" indent="0">
              <a:buNone/>
              <a:defRPr sz="1600"/>
            </a:lvl3pPr>
            <a:lvl4pPr marL="0" indent="0">
              <a:buNone/>
              <a:defRPr sz="1400"/>
            </a:lvl4pPr>
            <a:lvl5pPr marL="0" indent="0">
              <a:buNone/>
              <a:defRPr sz="1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5A02574D-0F94-4A55-B583-536A17F7054C}" type="datetime2">
              <a:rPr lang="fr-FR" smtClean="0"/>
              <a:pPr/>
              <a:t>vendredi 17 novembre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300192" y="1260000"/>
            <a:ext cx="2465808" cy="4914000"/>
          </a:xfrm>
          <a:prstGeom prst="round2DiagRect">
            <a:avLst>
              <a:gd name="adj1" fmla="val 0"/>
              <a:gd name="adj2" fmla="val 140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white">
          <a:xfrm>
            <a:off x="0" y="0"/>
            <a:ext cx="7596336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202800"/>
            <a:ext cx="1159456" cy="2250536"/>
          </a:xfrm>
        </p:spPr>
        <p:txBody>
          <a:bodyPr anchor="t" anchorCtr="0"/>
          <a:lstStyle>
            <a:lvl1pPr algn="r">
              <a:defRPr sz="7200"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0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1475656" y="4320528"/>
            <a:ext cx="7272808" cy="2132808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64382-2DCD-4872-8AB3-CACEF9D326F3}" type="datetime2">
              <a:rPr lang="fr-FR" smtClean="0"/>
              <a:pPr/>
              <a:t>vendredi 17 novembre 2017</a:t>
            </a:fld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17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2880000"/>
          </a:xfrm>
          <a:prstGeom prst="round2DiagRect">
            <a:avLst>
              <a:gd name="adj1" fmla="val 0"/>
              <a:gd name="adj2" fmla="val 11751"/>
            </a:avLst>
          </a:prstGeom>
          <a:solidFill>
            <a:srgbClr val="D9D9D9"/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puces ble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0551F11B-3712-4F77-932E-E4F9367BF63E}" type="datetime2">
              <a:rPr lang="fr-FR" smtClean="0"/>
              <a:pPr/>
              <a:t>vendredi 17 novembre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et visuel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648000" y="1215040"/>
            <a:ext cx="3852000" cy="523829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6777369-B431-4439-80B9-8C62B055C1F9}" type="datetime2">
              <a:rPr lang="fr-FR" smtClean="0"/>
              <a:pPr/>
              <a:t>vendredi 17 novembre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5274000" y="1260000"/>
            <a:ext cx="3492000" cy="4914000"/>
          </a:xfrm>
          <a:prstGeom prst="round2DiagRect">
            <a:avLst>
              <a:gd name="adj1" fmla="val 0"/>
              <a:gd name="adj2" fmla="val 9846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8BF81-575D-4609-BD48-A656269380B7}" type="datetime2">
              <a:rPr lang="fr-FR" smtClean="0"/>
              <a:pPr/>
              <a:t>vendredi 17 novembre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97FA6-4606-495A-93E0-80557F9644AE}" type="datetime2">
              <a:rPr lang="fr-FR" smtClean="0"/>
              <a:pPr/>
              <a:t>vendredi 17 novembre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7" y="764704"/>
            <a:ext cx="2693045" cy="2088232"/>
          </a:xfrm>
        </p:spPr>
        <p:txBody>
          <a:bodyPr/>
          <a:lstStyle>
            <a:lvl1pPr algn="r">
              <a:spcAft>
                <a:spcPts val="0"/>
              </a:spcAft>
              <a:defRPr sz="131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419872" y="764703"/>
            <a:ext cx="1728192" cy="16798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706428" y="2371740"/>
            <a:ext cx="3096344" cy="2425412"/>
          </a:xfrm>
        </p:spPr>
        <p:txBody>
          <a:bodyPr/>
          <a:lstStyle>
            <a:lvl1pPr algn="r">
              <a:spcAft>
                <a:spcPts val="0"/>
              </a:spcAft>
              <a:defRPr sz="150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9" name="Espace réservé du texte 10"/>
          <p:cNvSpPr>
            <a:spLocks noGrp="1"/>
          </p:cNvSpPr>
          <p:nvPr>
            <p:ph type="body" sz="quarter" idx="20"/>
          </p:nvPr>
        </p:nvSpPr>
        <p:spPr>
          <a:xfrm>
            <a:off x="3874780" y="3717032"/>
            <a:ext cx="2497420" cy="697221"/>
          </a:xfrm>
        </p:spPr>
        <p:txBody>
          <a:bodyPr anchor="b" anchorCtr="0"/>
          <a:lstStyle>
            <a:lvl1pPr>
              <a:spcAft>
                <a:spcPts val="0"/>
              </a:spcAft>
              <a:defRPr sz="35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0" name="Espace réservé du texte 10"/>
          <p:cNvSpPr>
            <a:spLocks noGrp="1"/>
          </p:cNvSpPr>
          <p:nvPr>
            <p:ph type="body" sz="quarter" idx="21"/>
          </p:nvPr>
        </p:nvSpPr>
        <p:spPr>
          <a:xfrm>
            <a:off x="6440016" y="3864858"/>
            <a:ext cx="1948408" cy="504056"/>
          </a:xfrm>
        </p:spPr>
        <p:txBody>
          <a:bodyPr anchor="b" anchorCtr="0"/>
          <a:lstStyle>
            <a:lvl1pPr>
              <a:spcAft>
                <a:spcPts val="0"/>
              </a:spcAft>
              <a:defRPr sz="1000">
                <a:solidFill>
                  <a:schemeClr val="accent3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6" name="Espace réservé du texte 8"/>
          <p:cNvSpPr>
            <a:spLocks noGrp="1"/>
          </p:cNvSpPr>
          <p:nvPr>
            <p:ph type="body" sz="quarter" idx="17" hasCustomPrompt="1"/>
          </p:nvPr>
        </p:nvSpPr>
        <p:spPr>
          <a:xfrm>
            <a:off x="4211960" y="2318400"/>
            <a:ext cx="2060213" cy="1542648"/>
          </a:xfrm>
        </p:spPr>
        <p:txBody>
          <a:bodyPr/>
          <a:lstStyle>
            <a:lvl1pPr algn="r">
              <a:spcAft>
                <a:spcPts val="0"/>
              </a:spcAft>
              <a:defRPr sz="97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7" name="Espace réservé du texte 10"/>
          <p:cNvSpPr>
            <a:spLocks noGrp="1"/>
          </p:cNvSpPr>
          <p:nvPr>
            <p:ph type="body" sz="quarter" idx="18"/>
          </p:nvPr>
        </p:nvSpPr>
        <p:spPr>
          <a:xfrm>
            <a:off x="6444208" y="2636912"/>
            <a:ext cx="1944215" cy="952123"/>
          </a:xfrm>
        </p:spPr>
        <p:txBody>
          <a:bodyPr anchor="b" anchorCtr="0"/>
          <a:lstStyle>
            <a:lvl1pPr>
              <a:spcAft>
                <a:spcPts val="0"/>
              </a:spcAft>
              <a:defRPr sz="265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4" name="Espace réservé du texte 8"/>
          <p:cNvSpPr>
            <a:spLocks noGrp="1"/>
          </p:cNvSpPr>
          <p:nvPr>
            <p:ph type="body" sz="quarter" idx="15" hasCustomPrompt="1"/>
          </p:nvPr>
        </p:nvSpPr>
        <p:spPr>
          <a:xfrm>
            <a:off x="5220072" y="908720"/>
            <a:ext cx="3168352" cy="158417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9750" b="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15" name="Espace réservé du texte 10"/>
          <p:cNvSpPr>
            <a:spLocks noGrp="1"/>
          </p:cNvSpPr>
          <p:nvPr>
            <p:ph type="body" sz="quarter" idx="16"/>
          </p:nvPr>
        </p:nvSpPr>
        <p:spPr>
          <a:xfrm>
            <a:off x="5258172" y="2322593"/>
            <a:ext cx="3130252" cy="242311"/>
          </a:xfrm>
        </p:spPr>
        <p:txBody>
          <a:bodyPr anchor="t" anchorCtr="0"/>
          <a:lstStyle>
            <a:lvl1pPr>
              <a:spcAft>
                <a:spcPts val="0"/>
              </a:spcAft>
              <a:defRPr sz="900">
                <a:solidFill>
                  <a:schemeClr val="accent3"/>
                </a:solidFill>
              </a:defRPr>
            </a:lvl1pPr>
            <a:lvl2pPr>
              <a:defRPr sz="2650">
                <a:solidFill>
                  <a:schemeClr val="accent3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1" name="Espace réservé du texte 8"/>
          <p:cNvSpPr>
            <a:spLocks noGrp="1"/>
          </p:cNvSpPr>
          <p:nvPr>
            <p:ph type="body" sz="quarter" idx="22" hasCustomPrompt="1"/>
          </p:nvPr>
        </p:nvSpPr>
        <p:spPr>
          <a:xfrm>
            <a:off x="683568" y="4365104"/>
            <a:ext cx="2353404" cy="1633324"/>
          </a:xfrm>
        </p:spPr>
        <p:txBody>
          <a:bodyPr anchor="b" anchorCtr="0"/>
          <a:lstStyle>
            <a:lvl1pPr algn="r">
              <a:spcAft>
                <a:spcPts val="0"/>
              </a:spcAft>
              <a:defRPr sz="10100" b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2" name="Espace réservé du texte 10"/>
          <p:cNvSpPr>
            <a:spLocks noGrp="1"/>
          </p:cNvSpPr>
          <p:nvPr>
            <p:ph type="body" sz="quarter" idx="23"/>
          </p:nvPr>
        </p:nvSpPr>
        <p:spPr>
          <a:xfrm>
            <a:off x="899592" y="5820504"/>
            <a:ext cx="2808312" cy="504056"/>
          </a:xfrm>
        </p:spPr>
        <p:txBody>
          <a:bodyPr anchor="t" anchorCtr="0"/>
          <a:lstStyle>
            <a:lvl1pPr>
              <a:spcAft>
                <a:spcPts val="0"/>
              </a:spcAft>
              <a:defRPr sz="10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3" name="Espace réservé du texte 10"/>
          <p:cNvSpPr>
            <a:spLocks noGrp="1"/>
          </p:cNvSpPr>
          <p:nvPr>
            <p:ph type="body" sz="quarter" idx="24"/>
          </p:nvPr>
        </p:nvSpPr>
        <p:spPr>
          <a:xfrm>
            <a:off x="3131840" y="4653136"/>
            <a:ext cx="1584176" cy="1133460"/>
          </a:xfrm>
        </p:spPr>
        <p:txBody>
          <a:bodyPr anchor="b" anchorCtr="0"/>
          <a:lstStyle>
            <a:lvl1pPr>
              <a:spcAft>
                <a:spcPts val="0"/>
              </a:spcAft>
              <a:defRPr sz="2200">
                <a:solidFill>
                  <a:schemeClr val="accent1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24" name="Espace réservé du texte 8"/>
          <p:cNvSpPr>
            <a:spLocks noGrp="1"/>
          </p:cNvSpPr>
          <p:nvPr>
            <p:ph type="body" sz="quarter" idx="25" hasCustomPrompt="1"/>
          </p:nvPr>
        </p:nvSpPr>
        <p:spPr>
          <a:xfrm>
            <a:off x="4355976" y="4493880"/>
            <a:ext cx="4038337" cy="1542648"/>
          </a:xfrm>
        </p:spPr>
        <p:txBody>
          <a:bodyPr/>
          <a:lstStyle>
            <a:lvl1pPr algn="r">
              <a:spcAft>
                <a:spcPts val="0"/>
              </a:spcAft>
              <a:defRPr sz="946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 smtClean="0"/>
              <a:t>00</a:t>
            </a:r>
            <a:endParaRPr lang="fr-FR" dirty="0"/>
          </a:p>
        </p:txBody>
      </p:sp>
      <p:sp>
        <p:nvSpPr>
          <p:cNvPr id="25" name="Espace réservé du texte 10"/>
          <p:cNvSpPr>
            <a:spLocks noGrp="1"/>
          </p:cNvSpPr>
          <p:nvPr>
            <p:ph type="body" sz="quarter" idx="26"/>
          </p:nvPr>
        </p:nvSpPr>
        <p:spPr>
          <a:xfrm>
            <a:off x="4716016" y="5805264"/>
            <a:ext cx="3346276" cy="288032"/>
          </a:xfrm>
        </p:spPr>
        <p:txBody>
          <a:bodyPr anchor="t" anchorCtr="0"/>
          <a:lstStyle>
            <a:lvl1pPr algn="r">
              <a:spcAft>
                <a:spcPts val="0"/>
              </a:spcAft>
              <a:defRPr sz="1000">
                <a:solidFill>
                  <a:schemeClr val="accent2"/>
                </a:solidFill>
              </a:defRPr>
            </a:lvl1pPr>
            <a:lvl2pPr>
              <a:defRPr sz="900">
                <a:solidFill>
                  <a:schemeClr val="accent1"/>
                </a:solidFill>
              </a:defRPr>
            </a:lvl2pPr>
            <a:lvl3pPr marL="0" indent="0">
              <a:buNone/>
              <a:defRPr sz="1000">
                <a:solidFill>
                  <a:schemeClr val="accent3"/>
                </a:solidFill>
              </a:defRPr>
            </a:lvl3pPr>
            <a:lvl4pPr marL="0" indent="0">
              <a:buNone/>
              <a:defRPr sz="900">
                <a:solidFill>
                  <a:schemeClr val="accent3"/>
                </a:solidFill>
              </a:defRPr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1008000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6CCDA-1C41-45A3-9E63-8826A9197187}" type="datetime2">
              <a:rPr lang="fr-FR" smtClean="0"/>
              <a:pPr/>
              <a:t>vendredi 17 novembre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1854874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1429105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2293201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31572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1296000" y="3350692"/>
            <a:ext cx="255592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1221532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2085628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2959249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1294603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2083470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2951681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es dro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  10"/>
          <p:cNvSpPr>
            <a:spLocks noGrp="1"/>
          </p:cNvSpPr>
          <p:nvPr>
            <p:ph type="pic" sz="quarter" idx="13" hasCustomPrompt="1"/>
          </p:nvPr>
        </p:nvSpPr>
        <p:spPr>
          <a:xfrm>
            <a:off x="648000" y="1134000"/>
            <a:ext cx="8118000" cy="5040000"/>
          </a:xfrm>
          <a:prstGeom prst="round2DiagRect">
            <a:avLst>
              <a:gd name="adj1" fmla="val 0"/>
              <a:gd name="adj2" fmla="val 785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3" name="Espace réservé pour une image  21"/>
          <p:cNvSpPr>
            <a:spLocks noGrp="1"/>
          </p:cNvSpPr>
          <p:nvPr>
            <p:ph type="pic" sz="quarter" idx="22" hasCustomPrompt="1"/>
          </p:nvPr>
        </p:nvSpPr>
        <p:spPr>
          <a:xfrm>
            <a:off x="5512492" y="1584000"/>
            <a:ext cx="2880000" cy="3960000"/>
          </a:xfrm>
          <a:prstGeom prst="round2DiagRect">
            <a:avLst>
              <a:gd name="adj1" fmla="val 0"/>
              <a:gd name="adj2" fmla="val 18190"/>
            </a:avLst>
          </a:prstGeom>
          <a:solidFill>
            <a:schemeClr val="accent3">
              <a:alpha val="80000"/>
            </a:schemeClr>
          </a:solidFill>
        </p:spPr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2A09-E68F-4D8E-AF24-6B1A976E53EF}" type="datetime2">
              <a:rPr lang="fr-FR" smtClean="0"/>
              <a:pPr/>
              <a:t>vendredi 17 novembre 2017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pour une image  9"/>
          <p:cNvSpPr>
            <a:spLocks noGrp="1"/>
          </p:cNvSpPr>
          <p:nvPr>
            <p:ph type="pic" sz="quarter" idx="14" hasCustomPrompt="1"/>
          </p:nvPr>
        </p:nvSpPr>
        <p:spPr>
          <a:xfrm>
            <a:off x="6359366" y="1816377"/>
            <a:ext cx="1152000" cy="1152000"/>
          </a:xfrm>
        </p:spPr>
        <p:txBody>
          <a:bodyPr bIns="72000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3" name="Espace réservé pour une image  9"/>
          <p:cNvSpPr>
            <a:spLocks noGrp="1"/>
          </p:cNvSpPr>
          <p:nvPr>
            <p:ph type="pic" sz="quarter" idx="15" hasCustomPrompt="1"/>
          </p:nvPr>
        </p:nvSpPr>
        <p:spPr>
          <a:xfrm>
            <a:off x="5933597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4" name="Espace réservé pour une image  9"/>
          <p:cNvSpPr>
            <a:spLocks noGrp="1"/>
          </p:cNvSpPr>
          <p:nvPr>
            <p:ph type="pic" sz="quarter" idx="16" hasCustomPrompt="1"/>
          </p:nvPr>
        </p:nvSpPr>
        <p:spPr>
          <a:xfrm>
            <a:off x="6797693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5" name="Espace réservé pour une image  9"/>
          <p:cNvSpPr>
            <a:spLocks noGrp="1"/>
          </p:cNvSpPr>
          <p:nvPr>
            <p:ph type="pic" sz="quarter" idx="17" hasCustomPrompt="1"/>
          </p:nvPr>
        </p:nvSpPr>
        <p:spPr>
          <a:xfrm>
            <a:off x="7661789" y="4446677"/>
            <a:ext cx="468000" cy="360000"/>
          </a:xfrm>
        </p:spPr>
        <p:txBody>
          <a:bodyPr bIns="0" anchor="ctr" anchorCtr="0"/>
          <a:lstStyle>
            <a:lvl1pPr algn="ctr">
              <a:defRPr sz="1000" b="1">
                <a:solidFill>
                  <a:schemeClr val="bg1"/>
                </a:solidFill>
              </a:defRPr>
            </a:lvl1pPr>
          </a:lstStyle>
          <a:p>
            <a:r>
              <a:rPr lang="fr-FR" dirty="0" err="1" smtClean="0"/>
              <a:t>Picto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8"/>
          </p:nvPr>
        </p:nvSpPr>
        <p:spPr>
          <a:xfrm>
            <a:off x="5800492" y="3350692"/>
            <a:ext cx="2566600" cy="1086419"/>
          </a:xfrm>
        </p:spPr>
        <p:txBody>
          <a:bodyPr/>
          <a:lstStyle>
            <a:lvl1pPr>
              <a:lnSpc>
                <a:spcPts val="1200"/>
              </a:lnSpc>
              <a:spcAft>
                <a:spcPts val="0"/>
              </a:spcAft>
              <a:defRPr sz="1200" b="1">
                <a:solidFill>
                  <a:schemeClr val="bg1"/>
                </a:solidFill>
              </a:defRPr>
            </a:lvl1pPr>
            <a:lvl2pPr>
              <a:lnSpc>
                <a:spcPts val="900"/>
              </a:lnSpc>
              <a:defRPr sz="9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8" name="Espace réservé du texte 16"/>
          <p:cNvSpPr>
            <a:spLocks noGrp="1"/>
          </p:cNvSpPr>
          <p:nvPr>
            <p:ph type="body" sz="quarter" idx="19"/>
          </p:nvPr>
        </p:nvSpPr>
        <p:spPr>
          <a:xfrm>
            <a:off x="5726024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19" name="Espace réservé du texte 16"/>
          <p:cNvSpPr>
            <a:spLocks noGrp="1"/>
          </p:cNvSpPr>
          <p:nvPr>
            <p:ph type="body" sz="quarter" idx="20"/>
          </p:nvPr>
        </p:nvSpPr>
        <p:spPr>
          <a:xfrm>
            <a:off x="6590120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0" name="Espace réservé du texte 16"/>
          <p:cNvSpPr>
            <a:spLocks noGrp="1"/>
          </p:cNvSpPr>
          <p:nvPr>
            <p:ph type="body" sz="quarter" idx="21"/>
          </p:nvPr>
        </p:nvSpPr>
        <p:spPr>
          <a:xfrm>
            <a:off x="7463741" y="4872385"/>
            <a:ext cx="864096" cy="716855"/>
          </a:xfrm>
        </p:spPr>
        <p:txBody>
          <a:bodyPr/>
          <a:lstStyle>
            <a:lvl1pPr algn="ctr">
              <a:spcAft>
                <a:spcPts val="0"/>
              </a:spcAft>
              <a:defRPr sz="1100" b="1">
                <a:solidFill>
                  <a:schemeClr val="bg1"/>
                </a:solidFill>
              </a:defRPr>
            </a:lvl1pPr>
            <a:lvl2pPr algn="ctr">
              <a:defRPr sz="6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</p:txBody>
      </p:sp>
      <p:sp>
        <p:nvSpPr>
          <p:cNvPr id="26" name="Espace réservé pour une image  24"/>
          <p:cNvSpPr>
            <a:spLocks noGrp="1"/>
          </p:cNvSpPr>
          <p:nvPr>
            <p:ph type="pic" sz="quarter" idx="23" hasCustomPrompt="1"/>
          </p:nvPr>
        </p:nvSpPr>
        <p:spPr>
          <a:xfrm>
            <a:off x="5799095" y="3188367"/>
            <a:ext cx="2358000" cy="252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7" name="Espace réservé pour une image  24"/>
          <p:cNvSpPr>
            <a:spLocks noGrp="1"/>
          </p:cNvSpPr>
          <p:nvPr>
            <p:ph type="pic" sz="quarter" idx="24" hasCustomPrompt="1"/>
          </p:nvPr>
        </p:nvSpPr>
        <p:spPr>
          <a:xfrm>
            <a:off x="658796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28" name="Espace réservé pour une image  24"/>
          <p:cNvSpPr>
            <a:spLocks noGrp="1"/>
          </p:cNvSpPr>
          <p:nvPr>
            <p:ph type="pic" sz="quarter" idx="25" hasCustomPrompt="1"/>
          </p:nvPr>
        </p:nvSpPr>
        <p:spPr>
          <a:xfrm>
            <a:off x="7453792" y="4403995"/>
            <a:ext cx="7200" cy="846000"/>
          </a:xfrm>
          <a:solidFill>
            <a:schemeClr val="bg1"/>
          </a:solidFill>
        </p:spPr>
        <p:txBody>
          <a:bodyPr/>
          <a:lstStyle>
            <a:lvl1pPr>
              <a:defRPr sz="100"/>
            </a:lvl1pPr>
          </a:lstStyle>
          <a:p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ext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71B3550-75CF-4009-8DA0-C0169AFC7794}" type="datetime2">
              <a:rPr lang="fr-FR" smtClean="0"/>
              <a:pPr/>
              <a:t>vendredi 17 novembre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0" r:id="rId3"/>
    <p:sldLayoutId id="2147483650" r:id="rId4"/>
    <p:sldLayoutId id="2147483658" r:id="rId5"/>
    <p:sldLayoutId id="2147483659" r:id="rId6"/>
    <p:sldLayoutId id="2147483669" r:id="rId7"/>
    <p:sldLayoutId id="2147483670" r:id="rId8"/>
    <p:sldLayoutId id="2147483671" r:id="rId9"/>
    <p:sldLayoutId id="2147483672" r:id="rId10"/>
    <p:sldLayoutId id="2147483668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28650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704000" y="0"/>
            <a:ext cx="1440000" cy="900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648000" y="0"/>
            <a:ext cx="6696000" cy="711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648000" y="1215040"/>
            <a:ext cx="8118000" cy="52382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5"/>
            <a:r>
              <a:rPr lang="fr-FR" dirty="0" smtClean="0"/>
              <a:t>Sixième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940152" y="6566400"/>
            <a:ext cx="2521072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E5C6235C-0678-430F-9569-9E8DBB7F1214}" type="datetime2">
              <a:rPr lang="fr-FR" smtClean="0"/>
              <a:pPr/>
              <a:t>vendredi 17 novembre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48000" y="6564835"/>
            <a:ext cx="5220000" cy="29316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460432" y="6566400"/>
            <a:ext cx="305568" cy="2916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00">
                <a:solidFill>
                  <a:schemeClr val="accent3"/>
                </a:solidFill>
              </a:defRPr>
            </a:lvl1pPr>
          </a:lstStyle>
          <a:p>
            <a:fld id="{19858401-1896-4F80-9B2B-186795E41C27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 bwMode="gray">
          <a:xfrm>
            <a:off x="648000" y="810000"/>
            <a:ext cx="66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 userDrawn="1"/>
        </p:nvCxnSpPr>
        <p:spPr bwMode="gray">
          <a:xfrm>
            <a:off x="648000" y="6516000"/>
            <a:ext cx="8118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205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8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spcBef>
          <a:spcPts val="0"/>
        </a:spcBef>
        <a:spcAft>
          <a:spcPts val="600"/>
        </a:spcAft>
        <a:buClr>
          <a:schemeClr val="accent2"/>
        </a:buClr>
        <a:buFont typeface="Tahoma" pitchFamily="34" charset="0"/>
        <a:buChar char="&gt;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84150" algn="l" defTabSz="914400" rtl="0" eaLnBrk="1" latinLnBrk="0" hangingPunct="1">
        <a:spcBef>
          <a:spcPts val="0"/>
        </a:spcBef>
        <a:spcAft>
          <a:spcPts val="600"/>
        </a:spcAft>
        <a:buFont typeface="Tahoma" pitchFamily="34" charset="0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500" indent="0" algn="l" defTabSz="914400" rtl="0" eaLnBrk="1" latinLnBrk="0" hangingPunct="1">
        <a:spcBef>
          <a:spcPts val="0"/>
        </a:spcBef>
        <a:buFont typeface="Arial" pitchFamily="34" charset="0"/>
        <a:buNone/>
        <a:defRPr sz="1200" kern="1200">
          <a:solidFill>
            <a:schemeClr val="accent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1"/>
                </a:solidFill>
              </a:rPr>
              <a:t>Mise en service télégestion HD Vérification</a:t>
            </a:r>
          </a:p>
          <a:p>
            <a:r>
              <a:rPr lang="fr-FR" sz="2400" i="1" dirty="0" smtClean="0">
                <a:solidFill>
                  <a:schemeClr val="accent1"/>
                </a:solidFill>
              </a:rPr>
              <a:t>Formation Citybox Télégestion</a:t>
            </a:r>
            <a:endParaRPr lang="fr-FR" sz="2400" i="1" dirty="0">
              <a:solidFill>
                <a:schemeClr val="accent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77802-1EA6-4778-852C-FEF061AF5B79}" type="datetime2">
              <a:rPr lang="fr-FR" smtClean="0"/>
              <a:pPr/>
              <a:t>vendredi 17 novembre 2017</a:t>
            </a:fld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2"/>
          </p:nvPr>
        </p:nvSpPr>
        <p:spPr>
          <a:xfrm>
            <a:off x="2987824" y="6520259"/>
            <a:ext cx="3168352" cy="365125"/>
          </a:xfrm>
        </p:spPr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pic>
        <p:nvPicPr>
          <p:cNvPr id="11" name="Espace réservé pour une image  10" descr="citybox_quadr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0081" b="10081"/>
          <a:stretch>
            <a:fillRect/>
          </a:stretch>
        </p:blipFill>
        <p:spPr>
          <a:ln w="762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FF0000"/>
                </a:solidFill>
              </a:rPr>
              <a:t>Contrôle temps-réel à partir de SLV – Citybox Controller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731DC-6099-46B2-A680-FF04A593B9EE}" type="datetime2">
              <a:rPr lang="fr-FR" smtClean="0"/>
              <a:pPr/>
              <a:t>vendredi 17 novembre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1306" t="16157" b="42607"/>
          <a:stretch>
            <a:fillRect/>
          </a:stretch>
        </p:blipFill>
        <p:spPr bwMode="auto">
          <a:xfrm>
            <a:off x="5436096" y="1052736"/>
            <a:ext cx="247218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611560" y="4725144"/>
            <a:ext cx="7992888" cy="1021556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Sinon </a:t>
            </a:r>
            <a:r>
              <a:rPr lang="fr-FR" dirty="0" smtClean="0"/>
              <a:t>contrôles supplémentaires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le câblage sur la sortie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que le modem est bien branché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gray">
          <a:xfrm>
            <a:off x="611560" y="980728"/>
            <a:ext cx="4536504" cy="360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Cliquer sur l’onglet SLV « Contrôle </a:t>
            </a:r>
            <a:r>
              <a:rPr lang="fr-FR" noProof="0" dirty="0" smtClean="0"/>
              <a:t>T</a:t>
            </a: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emps-</a:t>
            </a:r>
            <a:r>
              <a:rPr lang="fr-FR" dirty="0" smtClean="0"/>
              <a:t>R</a:t>
            </a:r>
            <a:r>
              <a:rPr kumimoji="0" lang="fr-FR" sz="1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éel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»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Cliquer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 le Citybox Controller à tester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baseline="0" dirty="0" smtClean="0"/>
              <a:t> </a:t>
            </a:r>
            <a:r>
              <a:rPr lang="fr-FR" dirty="0" smtClean="0"/>
              <a:t>Appuyer sur la touche « On » (Attention vérifier bien que personne ne travaille sur cette armoire pour le test)</a:t>
            </a:r>
          </a:p>
          <a:p>
            <a:pPr>
              <a:spcAft>
                <a:spcPts val="2050"/>
              </a:spcAft>
              <a:buFont typeface="Arial" pitchFamily="34" charset="0"/>
              <a:buChar char="•"/>
            </a:pPr>
            <a:r>
              <a:rPr lang="fr-FR" dirty="0" smtClean="0"/>
              <a:t> La sortie s’allume : test  réussi</a:t>
            </a:r>
          </a:p>
          <a:p>
            <a:pPr marL="628650" marR="0" lvl="3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Tahoma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lèche droite 12"/>
          <p:cNvSpPr/>
          <p:nvPr/>
        </p:nvSpPr>
        <p:spPr>
          <a:xfrm rot="16200000">
            <a:off x="6120172" y="3320988"/>
            <a:ext cx="360040" cy="288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7175" y="1196752"/>
            <a:ext cx="12668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Contrôle temps-réel à partir de SLV – Citybox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F8E34-2B3E-44C0-ABA6-5ED67F20D49A}" type="datetime2">
              <a:rPr lang="fr-FR" smtClean="0"/>
              <a:pPr/>
              <a:t>vendredi 17 novembre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611560" y="4725144"/>
            <a:ext cx="7992888" cy="1021556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Sinon </a:t>
            </a:r>
            <a:r>
              <a:rPr lang="fr-FR" dirty="0" smtClean="0"/>
              <a:t>contrôles supplémentaires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que la Citybox est bien connectée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l’état de la Citybox dans son Citybox Controller </a:t>
            </a:r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 bwMode="gray">
          <a:xfrm>
            <a:off x="611560" y="980728"/>
            <a:ext cx="4536504" cy="36004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Cliquer sur l’onglet SLV « Contrôle Temps-R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éel »</a:t>
            </a: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Cliquer</a:t>
            </a:r>
            <a:r>
              <a:rPr kumimoji="0" lang="fr-FR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 le Citybox Controller à tester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baseline="0" dirty="0" smtClean="0"/>
              <a:t> </a:t>
            </a:r>
            <a:r>
              <a:rPr lang="fr-FR" dirty="0" smtClean="0"/>
              <a:t>Appuyer sur la touche « On »</a:t>
            </a:r>
          </a:p>
          <a:p>
            <a:pPr>
              <a:spcAft>
                <a:spcPts val="2050"/>
              </a:spcAft>
              <a:buFont typeface="Arial" pitchFamily="34" charset="0"/>
              <a:buChar char="•"/>
            </a:pPr>
            <a:r>
              <a:rPr lang="fr-FR" dirty="0" smtClean="0"/>
              <a:t> La lampe s’allume bien : test  réussi</a:t>
            </a:r>
          </a:p>
          <a:p>
            <a:pPr marL="628650" marR="0" lvl="3" indent="-1809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Tx/>
              <a:buFont typeface="Tahoma" pitchFamily="34" charset="0"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5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7" y="866692"/>
            <a:ext cx="1080120" cy="1145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e 18"/>
          <p:cNvGrpSpPr/>
          <p:nvPr/>
        </p:nvGrpSpPr>
        <p:grpSpPr>
          <a:xfrm>
            <a:off x="5106036" y="2132856"/>
            <a:ext cx="3570420" cy="2088232"/>
            <a:chOff x="5106036" y="2132856"/>
            <a:chExt cx="3570420" cy="2088232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80112" y="2204864"/>
              <a:ext cx="2931249" cy="1986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ectangle 16"/>
            <p:cNvSpPr/>
            <p:nvPr/>
          </p:nvSpPr>
          <p:spPr>
            <a:xfrm>
              <a:off x="5364088" y="2132856"/>
              <a:ext cx="3312368" cy="2088232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lèche droite 17"/>
            <p:cNvSpPr/>
            <p:nvPr/>
          </p:nvSpPr>
          <p:spPr>
            <a:xfrm rot="10800000" flipH="1" flipV="1">
              <a:off x="5106036" y="2408840"/>
              <a:ext cx="504056" cy="360040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</a:t>
            </a:r>
            <a:r>
              <a:rPr lang="fr-FR" smtClean="0"/>
              <a:t>locale </a:t>
            </a:r>
            <a:r>
              <a:rPr lang="fr-FR" smtClean="0"/>
              <a:t>– CityNMS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>
              <a:buNone/>
            </a:pPr>
            <a:endParaRPr lang="fr-FR" dirty="0" smtClean="0"/>
          </a:p>
          <a:p>
            <a:r>
              <a:rPr lang="fr-FR" sz="2000" dirty="0" err="1" smtClean="0"/>
              <a:t>Btn</a:t>
            </a:r>
            <a:r>
              <a:rPr lang="fr-FR" sz="2000" dirty="0" smtClean="0"/>
              <a:t> 1 </a:t>
            </a:r>
          </a:p>
          <a:p>
            <a:pPr lvl="3"/>
            <a:r>
              <a:rPr lang="fr-FR" sz="1600" dirty="0" smtClean="0"/>
              <a:t>Appui 1 fois, force ON : l’ensemble des points s’allument : </a:t>
            </a:r>
            <a:r>
              <a:rPr lang="fr-FR" sz="1600" dirty="0" smtClean="0">
                <a:solidFill>
                  <a:schemeClr val="accent2"/>
                </a:solidFill>
              </a:rPr>
              <a:t>test réussi</a:t>
            </a:r>
            <a:endParaRPr lang="fr-FR" sz="1600" dirty="0" smtClean="0"/>
          </a:p>
          <a:p>
            <a:pPr lvl="3"/>
            <a:r>
              <a:rPr lang="fr-FR" sz="1600" dirty="0" smtClean="0"/>
              <a:t>Appui 2 fois, force OFF : l’ensemble des points s’éteignent : </a:t>
            </a:r>
            <a:r>
              <a:rPr lang="fr-FR" sz="1600" dirty="0" smtClean="0">
                <a:solidFill>
                  <a:schemeClr val="accent2"/>
                </a:solidFill>
              </a:rPr>
              <a:t>test réussi</a:t>
            </a:r>
            <a:endParaRPr lang="fr-FR" sz="1600" dirty="0" smtClean="0"/>
          </a:p>
          <a:p>
            <a:pPr lvl="3"/>
            <a:r>
              <a:rPr lang="fr-FR" sz="1600" dirty="0" smtClean="0"/>
              <a:t>Appui 3 fois, retour à l’état normal : </a:t>
            </a:r>
            <a:r>
              <a:rPr lang="fr-FR" sz="1600" dirty="0" smtClean="0">
                <a:solidFill>
                  <a:schemeClr val="accent2"/>
                </a:solidFill>
              </a:rPr>
              <a:t>test réussi</a:t>
            </a:r>
            <a:endParaRPr lang="fr-FR" sz="1600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DA7-F994-44D3-9391-EE5C7A7A274E}" type="datetime2">
              <a:rPr lang="fr-FR" smtClean="0"/>
              <a:pPr/>
              <a:t>vendredi 17 novembre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12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locale – Citybox Controller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215040"/>
            <a:ext cx="8370464" cy="5238296"/>
          </a:xfrm>
        </p:spPr>
        <p:txBody>
          <a:bodyPr/>
          <a:lstStyle/>
          <a:p>
            <a:pPr lvl="3">
              <a:buNone/>
            </a:pPr>
            <a:endParaRPr lang="fr-FR" sz="1600" dirty="0" smtClean="0"/>
          </a:p>
          <a:p>
            <a:r>
              <a:rPr lang="fr-FR" sz="2000" dirty="0" smtClean="0"/>
              <a:t>Boutons de navigation pour contrôle d’allumage : </a:t>
            </a:r>
          </a:p>
          <a:p>
            <a:pPr lvl="3"/>
            <a:r>
              <a:rPr lang="fr-FR" sz="1600" dirty="0" smtClean="0"/>
              <a:t>Déplacement haut/bas sur l’écran, validation avec flèche droite, retour avec flèche gauche</a:t>
            </a:r>
          </a:p>
          <a:p>
            <a:pPr lvl="3"/>
            <a:r>
              <a:rPr lang="fr-FR" sz="1600" dirty="0" smtClean="0"/>
              <a:t>Par défaut, uniquement la consultation d’infos est possible, dont le « light mode ». Pour agir, il faut se </a:t>
            </a:r>
            <a:r>
              <a:rPr lang="fr-FR" sz="1600" dirty="0" err="1" smtClean="0"/>
              <a:t>logguer</a:t>
            </a:r>
            <a:r>
              <a:rPr lang="fr-FR" sz="1600" dirty="0" smtClean="0"/>
              <a:t> en </a:t>
            </a:r>
            <a:r>
              <a:rPr lang="fr-FR" sz="1600" dirty="0" err="1" smtClean="0"/>
              <a:t>admin</a:t>
            </a:r>
            <a:endParaRPr lang="fr-FR" sz="1600" dirty="0" smtClean="0"/>
          </a:p>
          <a:p>
            <a:pPr lvl="3"/>
            <a:r>
              <a:rPr lang="fr-FR" sz="1600" dirty="0" smtClean="0"/>
              <a:t>Accès au menu « log in » de l’écran (sélection par haut/bas + rentrer dans le menu par flèche droite)</a:t>
            </a:r>
          </a:p>
          <a:p>
            <a:pPr lvl="3"/>
            <a:r>
              <a:rPr lang="fr-FR" sz="1600" dirty="0" smtClean="0"/>
              <a:t>Rentrer le mot de passe (par défaut « 0000 »), valider en descendant sur « log in », puis confirmer par « OK »</a:t>
            </a:r>
          </a:p>
          <a:p>
            <a:pPr lvl="3"/>
            <a:r>
              <a:rPr lang="fr-FR" sz="1600" dirty="0" smtClean="0"/>
              <a:t>Accès au menu « Light Mode » : vous pouvez désormais choisir de passer en « Force ON » (allumage forcé), « Force OFF » (extinction forcée), puis revenir en mode « Auto »</a:t>
            </a:r>
          </a:p>
          <a:p>
            <a:pPr lvl="3"/>
            <a:r>
              <a:rPr lang="fr-FR" sz="1600" dirty="0" smtClean="0"/>
              <a:t>Les commandes sont appliquées à la fois sur les relais de sorties Output1 / Output2, mais également toutes les sorties de Citybox qui seraient vues par le CC.</a:t>
            </a:r>
          </a:p>
          <a:p>
            <a:endParaRPr lang="fr-FR" sz="2000" dirty="0" smtClean="0"/>
          </a:p>
          <a:p>
            <a:endParaRPr lang="fr-FR" sz="2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A8DA7-F994-44D3-9391-EE5C7A7A274E}" type="datetime2">
              <a:rPr lang="fr-FR" smtClean="0"/>
              <a:pPr/>
              <a:t>vendredi 17 novembre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13</a:t>
            </a:fld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câblage ouverture de porte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124744"/>
            <a:ext cx="6282232" cy="221396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fr-FR" dirty="0" smtClean="0"/>
              <a:t>Simuler un défaut de porte</a:t>
            </a:r>
          </a:p>
          <a:p>
            <a:pPr marL="342900" indent="-342900">
              <a:buAutoNum type="arabicPeriod"/>
            </a:pPr>
            <a:r>
              <a:rPr lang="fr-FR" dirty="0" smtClean="0"/>
              <a:t>Vérifier que la panne apparait bien dans l’onglet « Analyse de Panne » : </a:t>
            </a:r>
            <a:r>
              <a:rPr lang="fr-FR" dirty="0" smtClean="0">
                <a:solidFill>
                  <a:schemeClr val="accent2"/>
                </a:solidFill>
              </a:rPr>
              <a:t>test réussi</a:t>
            </a:r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0F457-A5FC-4872-B91E-1DFD15573567}" type="datetime2">
              <a:rPr lang="fr-FR" smtClean="0"/>
              <a:pPr/>
              <a:t>vendredi 17 novembre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14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83568" y="5301208"/>
            <a:ext cx="7992888" cy="715089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Sinon </a:t>
            </a:r>
            <a:r>
              <a:rPr lang="fr-FR" dirty="0" smtClean="0"/>
              <a:t>contrôles supplémentaires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les défauts sur entrée paramétrés dans le CCS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1268760"/>
            <a:ext cx="1095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" name="Groupe 13"/>
          <p:cNvGrpSpPr/>
          <p:nvPr/>
        </p:nvGrpSpPr>
        <p:grpSpPr>
          <a:xfrm>
            <a:off x="117723" y="3284984"/>
            <a:ext cx="8861755" cy="777098"/>
            <a:chOff x="117723" y="3284984"/>
            <a:chExt cx="8861755" cy="777098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723" y="3284984"/>
              <a:ext cx="8861755" cy="72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Flèche droite 12"/>
            <p:cNvSpPr/>
            <p:nvPr/>
          </p:nvSpPr>
          <p:spPr>
            <a:xfrm rot="10800000">
              <a:off x="4544962" y="3774050"/>
              <a:ext cx="360040" cy="288032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câblage perte de départ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124744"/>
            <a:ext cx="6282232" cy="221396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fr-FR" dirty="0" smtClean="0"/>
              <a:t>Simuler une perte de départ</a:t>
            </a:r>
          </a:p>
          <a:p>
            <a:pPr marL="342900" indent="-342900">
              <a:buAutoNum type="arabicPeriod"/>
            </a:pPr>
            <a:r>
              <a:rPr lang="fr-FR" dirty="0" smtClean="0"/>
              <a:t>Vérifier que la panne apparait bien dans l’onglet « Analyse de Panne » : </a:t>
            </a:r>
            <a:r>
              <a:rPr lang="fr-FR" dirty="0" smtClean="0">
                <a:solidFill>
                  <a:schemeClr val="accent2"/>
                </a:solidFill>
              </a:rPr>
              <a:t>test réussi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CAB-D7BB-437F-92D3-46C8589F9A1C}" type="datetime2">
              <a:rPr lang="fr-FR" smtClean="0"/>
              <a:pPr/>
              <a:t>vendredi 17 novembre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683568" y="5301208"/>
            <a:ext cx="7992888" cy="715089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Sinon </a:t>
            </a:r>
            <a:r>
              <a:rPr lang="fr-FR" dirty="0" smtClean="0"/>
              <a:t>contrôles supplémentaires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les défauts sur entrée paramétrés dans le CCS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1052736"/>
            <a:ext cx="1095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e 12"/>
          <p:cNvGrpSpPr/>
          <p:nvPr/>
        </p:nvGrpSpPr>
        <p:grpSpPr>
          <a:xfrm>
            <a:off x="117723" y="3284984"/>
            <a:ext cx="8861755" cy="724968"/>
            <a:chOff x="117723" y="3284984"/>
            <a:chExt cx="8861755" cy="724968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7723" y="3284984"/>
              <a:ext cx="8861755" cy="724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Flèche droite 14"/>
            <p:cNvSpPr/>
            <p:nvPr/>
          </p:nvSpPr>
          <p:spPr>
            <a:xfrm rot="10800000">
              <a:off x="5508104" y="3645024"/>
              <a:ext cx="360040" cy="288032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compteur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DECE-97BF-45F5-ACF7-3008CAAD6F04}" type="datetime2">
              <a:rPr lang="fr-FR" smtClean="0"/>
              <a:pPr/>
              <a:t>vendredi 17 novembre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384376" y="980728"/>
            <a:ext cx="5940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Dans historique de données, vérifier que les valeurs mesurées par le compteur remontent bien dans SLV.</a:t>
            </a:r>
          </a:p>
          <a:p>
            <a:r>
              <a:rPr lang="fr-FR" dirty="0" smtClean="0"/>
              <a:t>En fonction du type de compteur : </a:t>
            </a:r>
          </a:p>
          <a:p>
            <a:pPr>
              <a:buFontTx/>
              <a:buChar char="-"/>
            </a:pPr>
            <a:r>
              <a:rPr lang="fr-FR" dirty="0" smtClean="0"/>
              <a:t> Centrale de mesure</a:t>
            </a:r>
          </a:p>
          <a:p>
            <a:pPr>
              <a:buFontTx/>
              <a:buChar char="-"/>
            </a:pPr>
            <a:r>
              <a:rPr lang="fr-FR" dirty="0" smtClean="0"/>
              <a:t> Relève compteur TIC </a:t>
            </a:r>
            <a:r>
              <a:rPr lang="fr-FR" dirty="0" err="1" smtClean="0"/>
              <a:t>ErDF</a:t>
            </a:r>
            <a:endParaRPr lang="fr-FR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996" y="1137444"/>
            <a:ext cx="31908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3023" y="2519536"/>
            <a:ext cx="2783153" cy="364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Points clés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 smtClean="0"/>
              <a:t>Quelles sont les vérifications à faire pour valider le bon fonctionnement d’une solution de télégestion Citybox ?</a:t>
            </a: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Vérification de la connectivité des éléments suivants : Modem, Citybox Controller, Citybox</a:t>
            </a: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Vérification que le Citybox Controller est bien commissionné</a:t>
            </a: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Vérifier le commissionnement des calendriers du Citybox Controller et de la Citybox</a:t>
            </a:r>
          </a:p>
          <a:p>
            <a:pPr lvl="4"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Vérifier le fonctionnement du temps-réel sur la Citybox et sur le Citybox Controller</a:t>
            </a:r>
          </a:p>
          <a:p>
            <a:pPr marL="895350" lvl="4" indent="0">
              <a:spcAft>
                <a:spcPts val="0"/>
              </a:spcAft>
              <a:buNone/>
            </a:pPr>
            <a:endParaRPr lang="fr-FR" dirty="0" smtClean="0">
              <a:solidFill>
                <a:schemeClr val="accent1"/>
              </a:solidFill>
            </a:endParaRPr>
          </a:p>
          <a:p>
            <a:pPr marL="285750" lvl="2" indent="-285750">
              <a:spcAft>
                <a:spcPts val="2050"/>
              </a:spcAft>
              <a:buClrTx/>
              <a:buFont typeface="Wingdings" panose="05000000000000000000" pitchFamily="2" charset="2"/>
              <a:buChar char="§"/>
            </a:pPr>
            <a:r>
              <a:rPr lang="fr-FR" sz="1800" dirty="0"/>
              <a:t> </a:t>
            </a:r>
            <a:r>
              <a:rPr lang="fr-FR" sz="1800" dirty="0" smtClean="0"/>
              <a:t>Comment vérifier que le câblage de la Citybox est bien réalisé ?</a:t>
            </a:r>
          </a:p>
          <a:p>
            <a:pPr marL="1184275" lvl="4" indent="-285750">
              <a:spcAft>
                <a:spcPts val="2050"/>
              </a:spcAft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Appuyer </a:t>
            </a:r>
            <a:r>
              <a:rPr lang="fr-FR" dirty="0">
                <a:solidFill>
                  <a:schemeClr val="accent1"/>
                </a:solidFill>
              </a:rPr>
              <a:t>sur le Btn1 du Citybox </a:t>
            </a:r>
            <a:r>
              <a:rPr lang="fr-FR" dirty="0" smtClean="0">
                <a:solidFill>
                  <a:schemeClr val="accent1"/>
                </a:solidFill>
              </a:rPr>
              <a:t>Controller et observer l’allumage des points associés</a:t>
            </a:r>
            <a:endParaRPr lang="fr-FR" dirty="0">
              <a:solidFill>
                <a:schemeClr val="accent1"/>
              </a:solidFill>
            </a:endParaRPr>
          </a:p>
          <a:p>
            <a:pPr marL="285750" lvl="2" indent="-285750">
              <a:spcAft>
                <a:spcPts val="2050"/>
              </a:spcAft>
              <a:buClrTx/>
              <a:buFont typeface="Wingdings" panose="05000000000000000000" pitchFamily="2" charset="2"/>
              <a:buChar char="§"/>
            </a:pPr>
            <a:r>
              <a:rPr lang="fr-FR" sz="1800" dirty="0"/>
              <a:t> Comment vérifier que le câblage </a:t>
            </a:r>
            <a:r>
              <a:rPr lang="fr-FR" sz="1800" dirty="0" smtClean="0"/>
              <a:t>« perte de départ » est bien réalisé ?</a:t>
            </a:r>
            <a:endParaRPr lang="fr-FR" sz="1800" dirty="0"/>
          </a:p>
          <a:p>
            <a:pPr marL="1184275" lvl="4" indent="-285750">
              <a:spcAft>
                <a:spcPts val="2050"/>
              </a:spcAft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Simuler une perte de départ et vérifier que l’alarme est remontée</a:t>
            </a:r>
            <a:endParaRPr lang="fr-FR" dirty="0">
              <a:solidFill>
                <a:schemeClr val="accent1"/>
              </a:solidFill>
            </a:endParaRPr>
          </a:p>
          <a:p>
            <a:pPr marL="285750" lvl="2" indent="-285750">
              <a:spcAft>
                <a:spcPts val="2050"/>
              </a:spcAft>
              <a:buClrTx/>
              <a:buFont typeface="Wingdings" panose="05000000000000000000" pitchFamily="2" charset="2"/>
              <a:buChar char="§"/>
            </a:pPr>
            <a:r>
              <a:rPr lang="fr-FR" sz="1800" dirty="0"/>
              <a:t> Comment vérifier que le câblage </a:t>
            </a:r>
            <a:r>
              <a:rPr lang="fr-FR" sz="1800" dirty="0" smtClean="0"/>
              <a:t>du compteur est bien réalisé ?</a:t>
            </a:r>
            <a:endParaRPr lang="fr-FR" sz="1800" dirty="0"/>
          </a:p>
          <a:p>
            <a:pPr marL="1184275" lvl="4" indent="-285750">
              <a:spcAft>
                <a:spcPts val="2050"/>
              </a:spcAft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accent1"/>
                </a:solidFill>
              </a:rPr>
              <a:t>Vérifier que les données de consommation remontent bien sur SLV en fonction du type de compteur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1F11B-3712-4F77-932E-E4F9367BF63E}" type="datetime2">
              <a:rPr lang="fr-FR" smtClean="0"/>
              <a:pPr/>
              <a:t>vendredi 17 novembre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216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ym typeface="Wingdings" pitchFamily="2" charset="2"/>
              </a:rPr>
              <a:t>Pré-requis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ADA4F-F8A2-4040-8858-3AF4E8043A07}" type="datetime2">
              <a:rPr lang="fr-FR" smtClean="0"/>
              <a:pPr/>
              <a:t>vendredi 17 novembre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67544" y="1700808"/>
            <a:ext cx="8676456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Modules nécessaires</a:t>
            </a:r>
          </a:p>
          <a:p>
            <a:pPr marL="342900" indent="-34290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marL="342900" indent="-342900">
              <a:buAutoNum type="arabicPeriod"/>
            </a:pPr>
            <a:r>
              <a:rPr lang="fr-FR" sz="1600" dirty="0" smtClean="0"/>
              <a:t>PRESENTATION DE LA SOLUTION CITYBOX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ROLES ET PERIMETRES D'ACTION 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Matériel nécessaire au formé</a:t>
            </a:r>
          </a:p>
          <a:p>
            <a:pPr marL="342900" indent="-342900">
              <a:buAutoNum type="arabicPeriod"/>
            </a:pPr>
            <a:r>
              <a:rPr lang="fr-FR" sz="1600" dirty="0" smtClean="0">
                <a:sym typeface="Wingdings" pitchFamily="2" charset="2"/>
              </a:rPr>
              <a:t>Ordinateur avec accès internet</a:t>
            </a:r>
          </a:p>
          <a:p>
            <a:pPr marL="342900" indent="-342900">
              <a:buAutoNum type="arabicPeriod"/>
            </a:pPr>
            <a:r>
              <a:rPr lang="fr-FR" sz="1600" dirty="0" smtClean="0">
                <a:sym typeface="Wingdings" pitchFamily="2" charset="2"/>
              </a:rPr>
              <a:t>Ordinateur avec droit </a:t>
            </a:r>
            <a:r>
              <a:rPr lang="fr-FR" sz="1600" dirty="0" err="1" smtClean="0">
                <a:sym typeface="Wingdings" pitchFamily="2" charset="2"/>
              </a:rPr>
              <a:t>admin</a:t>
            </a:r>
            <a:endParaRPr lang="fr-FR" sz="1600" dirty="0" smtClean="0">
              <a:sym typeface="Wingdings" pitchFamily="2" charset="2"/>
            </a:endParaRPr>
          </a:p>
          <a:p>
            <a:endParaRPr lang="fr-FR" sz="1600" dirty="0" smtClean="0"/>
          </a:p>
          <a:p>
            <a:endParaRPr lang="fr-FR" sz="1600" dirty="0" smtClean="0"/>
          </a:p>
          <a:p>
            <a:pPr lvl="0"/>
            <a:r>
              <a:rPr lang="fr-FR" sz="1600" b="1" dirty="0" smtClean="0">
                <a:solidFill>
                  <a:schemeClr val="accent3"/>
                </a:solidFill>
                <a:sym typeface="Wingdings" pitchFamily="2" charset="2"/>
              </a:rPr>
              <a:t>Infos nécessaires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Adresse portail Web CCS et SLV</a:t>
            </a:r>
          </a:p>
          <a:p>
            <a:pPr marL="342900" indent="-342900">
              <a:buAutoNum type="arabicPeriod"/>
            </a:pPr>
            <a:r>
              <a:rPr lang="fr-FR" sz="1600" dirty="0" smtClean="0"/>
              <a:t>Compte d’accès SLV et CCS (créé et donné par Central </a:t>
            </a:r>
            <a:r>
              <a:rPr lang="fr-FR" sz="1600" dirty="0" err="1" smtClean="0"/>
              <a:t>Admin</a:t>
            </a:r>
            <a:r>
              <a:rPr lang="fr-FR" sz="1600" dirty="0" smtClean="0"/>
              <a:t>)</a:t>
            </a: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pPr lvl="0"/>
            <a:endParaRPr lang="fr-FR" sz="1600" b="1" dirty="0" smtClean="0">
              <a:solidFill>
                <a:schemeClr val="accent3"/>
              </a:solidFill>
              <a:sym typeface="Wingdings" pitchFamily="2" charset="2"/>
            </a:endParaRP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Connaitre les différentes étapes de la vérification du bon fonctionnement d’une solution de télégestion Citybox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Savoir utiliser le temps-réel sur la Citybox et sur le Citybox Controller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 smtClean="0"/>
              <a:t>Savoir vérifier le bon câblage des Citybox et des solutions de détection de pannes sur le Citybox Controller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7369-B431-4439-80B9-8C62B055C1F9}" type="datetime2">
              <a:rPr lang="fr-FR" smtClean="0"/>
              <a:pPr/>
              <a:t>vendredi 17 novembre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218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Étapes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187608"/>
            <a:ext cx="8100464" cy="5265728"/>
          </a:xfrm>
        </p:spPr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fr-FR" dirty="0" smtClean="0"/>
              <a:t>Vérification connectivité </a:t>
            </a:r>
          </a:p>
          <a:p>
            <a:pPr marL="819150" lvl="1" indent="-95250">
              <a:buFont typeface="Arial" pitchFamily="34" charset="0"/>
              <a:buChar char="•"/>
            </a:pPr>
            <a:r>
              <a:rPr lang="fr-FR" dirty="0" smtClean="0"/>
              <a:t> Modem</a:t>
            </a:r>
          </a:p>
          <a:p>
            <a:pPr marL="819150" lvl="1" indent="-95250">
              <a:buFont typeface="Arial" pitchFamily="34" charset="0"/>
              <a:buChar char="•"/>
            </a:pPr>
            <a:r>
              <a:rPr lang="fr-FR" dirty="0" smtClean="0"/>
              <a:t> Citybox Controller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dirty="0" smtClean="0"/>
              <a:t>Vérification du commissionnement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dirty="0" smtClean="0"/>
              <a:t>Vérification des calendriers commissionnés sur </a:t>
            </a:r>
          </a:p>
          <a:p>
            <a:pPr marL="819150" lvl="1" indent="-95250">
              <a:buFont typeface="Arial" pitchFamily="34" charset="0"/>
              <a:buChar char="•"/>
            </a:pPr>
            <a:r>
              <a:rPr lang="fr-FR" dirty="0" smtClean="0"/>
              <a:t> Citybox Controller (sortie)</a:t>
            </a:r>
          </a:p>
          <a:p>
            <a:pPr marL="819150" lvl="1" indent="-95250">
              <a:buFont typeface="Arial" pitchFamily="34" charset="0"/>
              <a:buChar char="•"/>
            </a:pPr>
            <a:r>
              <a:rPr lang="fr-FR" dirty="0" smtClean="0"/>
              <a:t> Citybox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1600" dirty="0" smtClean="0"/>
              <a:t>Contrôle temps-réel à partir de SLV </a:t>
            </a:r>
            <a:endParaRPr lang="fr-FR" dirty="0" smtClean="0"/>
          </a:p>
          <a:p>
            <a:pPr marL="819150" lvl="1" indent="-95250">
              <a:buFont typeface="Arial" pitchFamily="34" charset="0"/>
              <a:buChar char="•"/>
            </a:pPr>
            <a:r>
              <a:rPr lang="fr-FR" dirty="0" smtClean="0"/>
              <a:t> Citybox Controller</a:t>
            </a:r>
          </a:p>
          <a:p>
            <a:pPr marL="819150" lvl="1" indent="-95250">
              <a:buFont typeface="Arial" pitchFamily="34" charset="0"/>
              <a:buChar char="•"/>
            </a:pPr>
            <a:r>
              <a:rPr lang="fr-FR" dirty="0" smtClean="0"/>
              <a:t> Citybox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fr-FR" sz="1600" dirty="0" smtClean="0"/>
              <a:t>Fonctionnement local</a:t>
            </a:r>
          </a:p>
          <a:p>
            <a:pPr marL="819150" lvl="1" indent="-95250">
              <a:buFont typeface="Arial" pitchFamily="34" charset="0"/>
              <a:buChar char="•"/>
            </a:pPr>
            <a:r>
              <a:rPr lang="fr-FR" dirty="0" smtClean="0"/>
              <a:t> Test Bouton </a:t>
            </a:r>
          </a:p>
          <a:p>
            <a:pPr marL="819150" lvl="1" indent="-95250">
              <a:buFont typeface="Arial" pitchFamily="34" charset="0"/>
              <a:buChar char="•"/>
            </a:pPr>
            <a:r>
              <a:rPr lang="fr-FR" dirty="0" smtClean="0"/>
              <a:t> Vérification câblage ouverture de porte</a:t>
            </a:r>
          </a:p>
          <a:p>
            <a:pPr marL="819150" lvl="1" indent="-95250">
              <a:buFont typeface="Arial" pitchFamily="34" charset="0"/>
              <a:buChar char="•"/>
            </a:pPr>
            <a:r>
              <a:rPr lang="fr-FR" dirty="0" smtClean="0"/>
              <a:t> Vérification câblage perte de départ</a:t>
            </a:r>
          </a:p>
          <a:p>
            <a:pPr marL="819150" lvl="1" indent="-95250">
              <a:buFont typeface="Arial" pitchFamily="34" charset="0"/>
              <a:buChar char="•"/>
            </a:pPr>
            <a:r>
              <a:rPr lang="fr-FR" dirty="0" smtClean="0"/>
              <a:t> Compteur (dialogue/câblage)</a:t>
            </a:r>
          </a:p>
          <a:p>
            <a:pPr marL="457200" indent="-457200">
              <a:buFont typeface="+mj-lt"/>
              <a:buAutoNum type="arabicPeriod"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4CBC4-D71F-44C7-800C-52CF57660DA5}" type="datetime2">
              <a:rPr lang="fr-FR" smtClean="0"/>
              <a:pPr/>
              <a:t>vendredi 17 novembre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connectivité modem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908720"/>
            <a:ext cx="4536504" cy="273630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Ouvrir une invite de commande dans Windows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Ping adresse IP de l’équipement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Réponse au </a:t>
            </a:r>
            <a:r>
              <a:rPr lang="fr-FR" dirty="0" err="1" smtClean="0"/>
              <a:t>ping</a:t>
            </a:r>
            <a:r>
              <a:rPr lang="fr-FR" dirty="0" smtClean="0"/>
              <a:t> : </a:t>
            </a:r>
            <a:r>
              <a:rPr lang="fr-FR" dirty="0" smtClean="0">
                <a:solidFill>
                  <a:schemeClr val="accent2"/>
                </a:solidFill>
              </a:rPr>
              <a:t>test réussi</a:t>
            </a:r>
          </a:p>
          <a:p>
            <a:pPr lvl="3"/>
            <a:endParaRPr lang="fr-FR" dirty="0" smtClean="0"/>
          </a:p>
          <a:p>
            <a:pPr lvl="3">
              <a:buNone/>
            </a:pP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A604-0EBB-4C0A-B4F1-4D8BCD8922F4}" type="datetime2">
              <a:rPr lang="fr-FR" smtClean="0"/>
              <a:pPr/>
              <a:t>vendredi 17 novembre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7" name="Image 6" descr="Capture p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950748"/>
            <a:ext cx="4270097" cy="244827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44016" y="3358520"/>
            <a:ext cx="5796136" cy="3166824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Sinon</a:t>
            </a:r>
            <a:r>
              <a:rPr lang="fr-FR" dirty="0" smtClean="0"/>
              <a:t> contrôles supplémentaires</a:t>
            </a:r>
          </a:p>
          <a:p>
            <a:r>
              <a:rPr lang="fr-FR" dirty="0" smtClean="0"/>
              <a:t>Depuis le LAN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les adresses IP des équipements configurés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le câble Ethernet utilisé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Désactiver les pare-feux Windows</a:t>
            </a:r>
          </a:p>
          <a:p>
            <a:pPr marL="342900" indent="-342900"/>
            <a:endParaRPr lang="fr-FR" dirty="0" smtClean="0"/>
          </a:p>
          <a:p>
            <a:pPr marL="342900" indent="-342900"/>
            <a:r>
              <a:rPr lang="fr-FR" dirty="0" smtClean="0"/>
              <a:t>Depuis le VPN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que le VPN est bien monté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les masques de sous-réseaux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connectivité du Citybox Controller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908720"/>
            <a:ext cx="4536504" cy="273630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Ouvrir une invite de commande dans Windows 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Ping adresse IP de l’équipement</a:t>
            </a: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Réponse au </a:t>
            </a:r>
            <a:r>
              <a:rPr lang="fr-FR" dirty="0" err="1" smtClean="0"/>
              <a:t>ping</a:t>
            </a:r>
            <a:r>
              <a:rPr lang="fr-FR" dirty="0" smtClean="0"/>
              <a:t> : </a:t>
            </a:r>
            <a:r>
              <a:rPr lang="fr-FR" dirty="0" smtClean="0">
                <a:solidFill>
                  <a:schemeClr val="accent2"/>
                </a:solidFill>
              </a:rPr>
              <a:t>test réussi</a:t>
            </a:r>
          </a:p>
          <a:p>
            <a:pPr lvl="3"/>
            <a:endParaRPr lang="fr-FR" dirty="0" smtClean="0"/>
          </a:p>
          <a:p>
            <a:pPr lvl="3">
              <a:buNone/>
            </a:pPr>
            <a:r>
              <a:rPr lang="fr-FR" dirty="0" smtClean="0"/>
              <a:t>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6C48F-8578-4687-B9E9-2173B70F5799}" type="datetime2">
              <a:rPr lang="fr-FR" smtClean="0"/>
              <a:pPr/>
              <a:t>vendredi 17 novembre 2017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7" name="Image 6" descr="Capture p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980728"/>
            <a:ext cx="4270097" cy="244827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07504" y="3356992"/>
            <a:ext cx="6480720" cy="3166824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Sinon</a:t>
            </a:r>
            <a:r>
              <a:rPr lang="fr-FR" dirty="0" smtClean="0"/>
              <a:t> contrôles supplémentaires</a:t>
            </a:r>
          </a:p>
          <a:p>
            <a:r>
              <a:rPr lang="fr-FR" dirty="0" smtClean="0"/>
              <a:t>Depuis le LAN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les adresses IP des équipements configurés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le câble Ethernet utilisé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Désactiver les pare-feux Windows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que le modem est bien connecté</a:t>
            </a:r>
          </a:p>
          <a:p>
            <a:pPr marL="342900" indent="-342900"/>
            <a:endParaRPr lang="fr-FR" dirty="0" smtClean="0"/>
          </a:p>
          <a:p>
            <a:pPr marL="342900" indent="-342900"/>
            <a:r>
              <a:rPr lang="fr-FR" dirty="0" smtClean="0"/>
              <a:t>Depuis le VPN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que le VPN est bien monté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les masques de sous réseaux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du commissionnement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1215040"/>
            <a:ext cx="5112568" cy="5238296"/>
          </a:xfrm>
        </p:spPr>
        <p:txBody>
          <a:bodyPr/>
          <a:lstStyle/>
          <a:p>
            <a:r>
              <a:rPr lang="fr-FR" dirty="0" smtClean="0"/>
              <a:t>Commissionnement réalisé dans l’outil SLV</a:t>
            </a:r>
          </a:p>
          <a:p>
            <a:r>
              <a:rPr lang="fr-FR" dirty="0" smtClean="0"/>
              <a:t>Clignotement lent de la LED1 : </a:t>
            </a:r>
            <a:r>
              <a:rPr lang="fr-FR" dirty="0" smtClean="0">
                <a:solidFill>
                  <a:schemeClr val="accent2"/>
                </a:solidFill>
              </a:rPr>
              <a:t>test réussi</a:t>
            </a:r>
          </a:p>
          <a:p>
            <a:pPr lvl="3"/>
            <a:r>
              <a:rPr lang="fr-FR" dirty="0" smtClean="0"/>
              <a:t>La diode LED1 clignote rapidement (2 clignotements/s) </a:t>
            </a:r>
            <a:r>
              <a:rPr lang="fr-FR" dirty="0" smtClean="0">
                <a:sym typeface="Wingdings"/>
              </a:rPr>
              <a:t></a:t>
            </a:r>
            <a:r>
              <a:rPr lang="fr-FR" dirty="0" smtClean="0"/>
              <a:t> Le Citybox Controller n’est pas commissionné sous SLV ou problème </a:t>
            </a:r>
            <a:r>
              <a:rPr lang="fr-FR" dirty="0" err="1" smtClean="0"/>
              <a:t>Telco</a:t>
            </a:r>
            <a:r>
              <a:rPr lang="fr-FR" dirty="0" smtClean="0"/>
              <a:t>.</a:t>
            </a:r>
          </a:p>
          <a:p>
            <a:pPr lvl="3"/>
            <a:r>
              <a:rPr lang="fr-FR" dirty="0" smtClean="0"/>
              <a:t>La diode LED1 clignote lentement (1 clignotement/3s) </a:t>
            </a:r>
            <a:br>
              <a:rPr lang="fr-FR" dirty="0" smtClean="0"/>
            </a:br>
            <a:r>
              <a:rPr lang="fr-FR" dirty="0" smtClean="0">
                <a:sym typeface="Wingdings"/>
              </a:rPr>
              <a:t></a:t>
            </a:r>
            <a:r>
              <a:rPr lang="fr-FR" dirty="0" smtClean="0"/>
              <a:t> Le Citybox Controller est commissionné sous SLV.</a:t>
            </a:r>
          </a:p>
          <a:p>
            <a:pPr lvl="3"/>
            <a:r>
              <a:rPr lang="fr-FR" dirty="0" smtClean="0"/>
              <a:t> Dans le CCS, l’équipement CC apparaît avec le statut « OK »</a:t>
            </a:r>
          </a:p>
          <a:p>
            <a:endParaRPr lang="fr-FR" dirty="0" smtClean="0">
              <a:solidFill>
                <a:schemeClr val="accent2"/>
              </a:solidFill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6D8F-583D-4656-97EA-B77E5C8C94EC}" type="datetime2">
              <a:rPr lang="fr-FR" smtClean="0"/>
              <a:pPr/>
              <a:t>vendredi 17 novembre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8" name="Flèche droite 7"/>
          <p:cNvSpPr/>
          <p:nvPr/>
        </p:nvSpPr>
        <p:spPr>
          <a:xfrm rot="16200000">
            <a:off x="7992380" y="2960948"/>
            <a:ext cx="360040" cy="288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51520" y="4509120"/>
            <a:ext cx="8352928" cy="1940957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Sinon </a:t>
            </a:r>
            <a:r>
              <a:rPr lang="fr-FR" dirty="0" smtClean="0"/>
              <a:t>contrôles supplémentaires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Le point d’accès est bien connecté sur le Citybox Controller?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Le point d’accès a bien une couverture 3G suffisante? La connexion ADSL est bien montée?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Le Citybox Controller a bien la bonne adresse du CCS renseignée?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L’adresse MAC et le nom d’hôte renseignés dans SLV sont bien les bons?</a:t>
            </a: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052736"/>
            <a:ext cx="32670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8000" y="0"/>
            <a:ext cx="7308376" cy="836712"/>
          </a:xfrm>
        </p:spPr>
        <p:txBody>
          <a:bodyPr/>
          <a:lstStyle/>
          <a:p>
            <a:r>
              <a:rPr lang="fr-FR" dirty="0" smtClean="0"/>
              <a:t>Vérification des calendriers commissionnés sur le Citybox Controller (sortie)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4716088" cy="279002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fr-FR" dirty="0" smtClean="0"/>
              <a:t>Se connecter sur le CCS</a:t>
            </a:r>
          </a:p>
          <a:p>
            <a:pPr marL="342900" indent="-342900">
              <a:buAutoNum type="arabicPeriod"/>
            </a:pPr>
            <a:r>
              <a:rPr lang="fr-FR" dirty="0" smtClean="0"/>
              <a:t>Cliquer sur la Citybox Controller à vérifier</a:t>
            </a:r>
          </a:p>
          <a:p>
            <a:pPr marL="342900" indent="-342900">
              <a:buAutoNum type="arabicPeriod"/>
            </a:pPr>
            <a:r>
              <a:rPr lang="fr-FR" dirty="0" smtClean="0"/>
              <a:t>Vérifier qu’il s’agisse bien des calendriers poussés dans SLV : </a:t>
            </a:r>
            <a:r>
              <a:rPr lang="fr-FR" dirty="0" smtClean="0">
                <a:solidFill>
                  <a:schemeClr val="accent2"/>
                </a:solidFill>
              </a:rPr>
              <a:t>test réussi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ED4B-680C-4E9F-B5C7-CBE05D36EA20}" type="datetime2">
              <a:rPr lang="fr-FR" smtClean="0"/>
              <a:pPr/>
              <a:t>vendredi 17 novembre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67544" y="4365104"/>
            <a:ext cx="4608512" cy="715089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Sinon </a:t>
            </a:r>
            <a:r>
              <a:rPr lang="fr-FR" dirty="0" smtClean="0"/>
              <a:t>contrôles supplémentaires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la configuration sur SLV</a:t>
            </a:r>
          </a:p>
        </p:txBody>
      </p:sp>
      <p:pic>
        <p:nvPicPr>
          <p:cNvPr id="9" name="Image 8" descr="ccs calendrier sortie.png"/>
          <p:cNvPicPr>
            <a:picLocks noChangeAspect="1"/>
          </p:cNvPicPr>
          <p:nvPr/>
        </p:nvPicPr>
        <p:blipFill>
          <a:blip r:embed="rId2" cstate="print"/>
          <a:srcRect l="6331" t="5901" r="7948" b="2751"/>
          <a:stretch>
            <a:fillRect/>
          </a:stretch>
        </p:blipFill>
        <p:spPr>
          <a:xfrm>
            <a:off x="5292080" y="1124744"/>
            <a:ext cx="3509355" cy="2880320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 rot="16200000">
            <a:off x="5904148" y="3681028"/>
            <a:ext cx="360040" cy="288032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Vérification des calendriers commissionnés sur la Citybox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8000" y="1215040"/>
            <a:ext cx="4716088" cy="279002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fr-FR" dirty="0" smtClean="0"/>
              <a:t>Se connecter sur le Citybox Controller</a:t>
            </a:r>
          </a:p>
          <a:p>
            <a:pPr marL="342900" indent="-342900">
              <a:buAutoNum type="arabicPeriod"/>
            </a:pPr>
            <a:r>
              <a:rPr lang="fr-FR" dirty="0" smtClean="0"/>
              <a:t>Cliquer sur « Equipement »</a:t>
            </a:r>
          </a:p>
          <a:p>
            <a:pPr marL="342900" indent="-342900">
              <a:buAutoNum type="arabicPeriod"/>
            </a:pPr>
            <a:r>
              <a:rPr lang="fr-FR" dirty="0" smtClean="0"/>
              <a:t>Cliquer sur une Citybox</a:t>
            </a:r>
          </a:p>
          <a:p>
            <a:pPr marL="342900" indent="-342900">
              <a:buAutoNum type="arabicPeriod"/>
            </a:pPr>
            <a:r>
              <a:rPr lang="fr-FR" dirty="0" smtClean="0"/>
              <a:t>Vérifier qu’il s’agit bien des calendriers poussés dans SLV : </a:t>
            </a:r>
            <a:r>
              <a:rPr lang="fr-FR" dirty="0" smtClean="0">
                <a:solidFill>
                  <a:schemeClr val="accent2"/>
                </a:solidFill>
              </a:rPr>
              <a:t>test réussi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C9C82-D15E-41EC-8E79-53CCB7D35995}" type="datetime2">
              <a:rPr lang="fr-FR" smtClean="0"/>
              <a:pPr/>
              <a:t>vendredi 17 novembre 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Formation à l’installation de la Solution Citybox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58401-1896-4F80-9B2B-186795E41C27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67544" y="4365104"/>
            <a:ext cx="4608512" cy="715089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b="1" dirty="0" smtClean="0"/>
              <a:t>Sinon </a:t>
            </a:r>
            <a:r>
              <a:rPr lang="fr-FR" dirty="0" smtClean="0"/>
              <a:t>contrôles supplémentaires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 smtClean="0"/>
              <a:t>Vérifier la configuration sur SLV</a:t>
            </a:r>
          </a:p>
        </p:txBody>
      </p:sp>
      <p:pic>
        <p:nvPicPr>
          <p:cNvPr id="8" name="Image 7" descr="citynms calendar.png"/>
          <p:cNvPicPr>
            <a:picLocks noChangeAspect="1"/>
          </p:cNvPicPr>
          <p:nvPr/>
        </p:nvPicPr>
        <p:blipFill>
          <a:blip r:embed="rId2" cstate="print"/>
          <a:srcRect l="670" t="5901" r="1479" b="1701"/>
          <a:stretch>
            <a:fillRect/>
          </a:stretch>
        </p:blipFill>
        <p:spPr>
          <a:xfrm>
            <a:off x="5292080" y="1268760"/>
            <a:ext cx="3672408" cy="2670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_bleu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sque_orange">
  <a:themeElements>
    <a:clrScheme name="BOUYGUES EDT">
      <a:dk1>
        <a:sysClr val="windowText" lastClr="000000"/>
      </a:dk1>
      <a:lt1>
        <a:srgbClr val="FFFFFF"/>
      </a:lt1>
      <a:dk2>
        <a:srgbClr val="A1057D"/>
      </a:dk2>
      <a:lt2>
        <a:srgbClr val="E40049"/>
      </a:lt2>
      <a:accent1>
        <a:srgbClr val="0093BB"/>
      </a:accent1>
      <a:accent2>
        <a:srgbClr val="E75113"/>
      </a:accent2>
      <a:accent3>
        <a:srgbClr val="4D4D4F"/>
      </a:accent3>
      <a:accent4>
        <a:srgbClr val="97BF0D"/>
      </a:accent4>
      <a:accent5>
        <a:srgbClr val="005EA8"/>
      </a:accent5>
      <a:accent6>
        <a:srgbClr val="00AEA4"/>
      </a:accent6>
      <a:hlink>
        <a:srgbClr val="000000"/>
      </a:hlink>
      <a:folHlink>
        <a:srgbClr val="000000"/>
      </a:folHlink>
    </a:clrScheme>
    <a:fontScheme name="BOUYGUE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990</Words>
  <Application>Microsoft Office PowerPoint</Application>
  <PresentationFormat>Affichage à l'écran (4:3)</PresentationFormat>
  <Paragraphs>217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17</vt:i4>
      </vt:variant>
    </vt:vector>
  </HeadingPairs>
  <TitlesOfParts>
    <vt:vector size="23" baseType="lpstr">
      <vt:lpstr>Arial</vt:lpstr>
      <vt:lpstr>Calibri</vt:lpstr>
      <vt:lpstr>Tahoma</vt:lpstr>
      <vt:lpstr>Wingdings</vt:lpstr>
      <vt:lpstr>Masque_bleu</vt:lpstr>
      <vt:lpstr>Masque_orange</vt:lpstr>
      <vt:lpstr>Présentation PowerPoint</vt:lpstr>
      <vt:lpstr>Pré-requis</vt:lpstr>
      <vt:lpstr>Objectifs</vt:lpstr>
      <vt:lpstr>Étapes</vt:lpstr>
      <vt:lpstr>Vérification connectivité modem</vt:lpstr>
      <vt:lpstr>Vérification connectivité du Citybox Controller</vt:lpstr>
      <vt:lpstr>Vérification du commissionnement</vt:lpstr>
      <vt:lpstr>Vérification des calendriers commissionnés sur le Citybox Controller (sortie)</vt:lpstr>
      <vt:lpstr>Vérification des calendriers commissionnés sur la Citybox</vt:lpstr>
      <vt:lpstr>Contrôle temps-réel à partir de SLV – Citybox Controller</vt:lpstr>
      <vt:lpstr>Contrôle temps-réel à partir de SLV – Citybox</vt:lpstr>
      <vt:lpstr>Vérification locale – CityNMS </vt:lpstr>
      <vt:lpstr>Vérification locale – Citybox Controller</vt:lpstr>
      <vt:lpstr>Vérification câblage ouverture de porte</vt:lpstr>
      <vt:lpstr>Vérification câblage perte de départ</vt:lpstr>
      <vt:lpstr>Vérification compteur</vt:lpstr>
      <vt:lpstr>Points clés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N.KHALFOUNE</dc:creator>
  <cp:lastModifiedBy>LEFEVRE, Nicolas</cp:lastModifiedBy>
  <cp:revision>295</cp:revision>
  <dcterms:created xsi:type="dcterms:W3CDTF">2012-06-19T08:22:40Z</dcterms:created>
  <dcterms:modified xsi:type="dcterms:W3CDTF">2017-11-17T13:08:46Z</dcterms:modified>
</cp:coreProperties>
</file>