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93" r:id="rId3"/>
    <p:sldId id="294" r:id="rId4"/>
    <p:sldId id="288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5" r:id="rId15"/>
    <p:sldId id="306" r:id="rId16"/>
    <p:sldId id="292" r:id="rId1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ANCELIN" initials="RA" lastIdx="3" clrIdx="0">
    <p:extLst>
      <p:ext uri="{19B8F6BF-5375-455C-9EA6-DF929625EA0E}">
        <p15:presenceInfo xmlns:p15="http://schemas.microsoft.com/office/powerpoint/2012/main" userId="Richard ANCEL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05CA9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89189" autoAdjust="0"/>
  </p:normalViewPr>
  <p:slideViewPr>
    <p:cSldViewPr>
      <p:cViewPr varScale="1">
        <p:scale>
          <a:sx n="54" d="100"/>
          <a:sy n="54" d="100"/>
        </p:scale>
        <p:origin x="461" y="53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8DD4-2848-4130-91D2-DA279B566371}" type="datetimeFigureOut">
              <a:rPr lang="fr-FR" smtClean="0"/>
              <a:pPr/>
              <a:t>05/10/2017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42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Groupe de variation si connu</a:t>
            </a:r>
            <a:r>
              <a:rPr lang="fr-FR" baseline="0" dirty="0" smtClean="0"/>
              <a:t>, sinon savoir a minima si c’est du fonctionnel (toute la nuit) ou si c’est du spécifique (illumination)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5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78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533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90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Pourquoi groupe de variation ? Les informations</a:t>
            </a:r>
            <a:r>
              <a:rPr lang="fr-FR" baseline="0" dirty="0" smtClean="0"/>
              <a:t> sont à relever sur le mât.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25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Pourquoi groupe de variation ? Les informations</a:t>
            </a:r>
            <a:r>
              <a:rPr lang="fr-FR" baseline="0" dirty="0" smtClean="0"/>
              <a:t> sont à relever sur le mât.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0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Sauf si besoin de filtrer l’alimentation du service, pour filtrer le CPL par l’alimentation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08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803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519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123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944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16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53AA72-229E-4863-9E11-B2DC516FF9DA}" type="datetime2">
              <a:rPr lang="fr-FR" smtClean="0"/>
              <a:pPr/>
              <a:t>jeudi 5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AD5C328-57BD-4BCD-9C7C-CE7001D32F77}" type="datetime2">
              <a:rPr lang="fr-FR" smtClean="0"/>
              <a:pPr/>
              <a:t>jeudi 5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16A949-07BE-4D09-823A-A681E8BE95F9}" type="datetime2">
              <a:rPr lang="fr-FR" smtClean="0"/>
              <a:pPr/>
              <a:t>jeudi 5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B0BDA62-3F25-4A36-95E8-6151FF678DA8}" type="datetime2">
              <a:rPr lang="fr-FR" smtClean="0"/>
              <a:pPr/>
              <a:t>jeudi 5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8124E9F-B132-48DE-B957-15E44CE7F467}" type="datetime2">
              <a:rPr lang="fr-FR" smtClean="0"/>
              <a:pPr/>
              <a:t>jeudi 5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B52E624-DA60-4101-BF4B-CCEC149B16A1}" type="datetime2">
              <a:rPr lang="fr-FR" smtClean="0"/>
              <a:pPr/>
              <a:t>jeudi 5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BEFB-07E8-4F71-9784-FD2D479072A3}" type="datetime2">
              <a:rPr lang="fr-FR" smtClean="0"/>
              <a:pPr/>
              <a:t>jeudi 5 octobre 2017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239C0F4-9D1C-4822-8A43-56C82148BBC6}" type="datetime2">
              <a:rPr lang="fr-FR" smtClean="0"/>
              <a:pPr/>
              <a:t>jeudi 5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A57234A-9C2A-491E-AB39-8B686142D7BA}" type="datetime2">
              <a:rPr lang="fr-FR" smtClean="0"/>
              <a:pPr/>
              <a:t>jeudi 5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30AF-5076-4894-BAA0-5EEA656B9367}" type="datetime2">
              <a:rPr lang="fr-FR" smtClean="0"/>
              <a:pPr/>
              <a:t>jeudi 5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2BBA-DB21-4265-8F09-4CEAEDF3E757}" type="datetime2">
              <a:rPr lang="fr-FR" smtClean="0"/>
              <a:pPr/>
              <a:t>jeudi 5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3093-43DA-413C-8145-80E8119E8957}" type="datetime2">
              <a:rPr lang="fr-FR" smtClean="0"/>
              <a:pPr/>
              <a:t>jeudi 5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A8B2-AE7A-4354-8DFF-52E081C32BF5}" type="datetime2">
              <a:rPr lang="fr-FR" smtClean="0"/>
              <a:pPr/>
              <a:t>jeudi 5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A74A411E-BD34-4F6C-A296-2E414A2DCA1D}" type="datetime2">
              <a:rPr lang="fr-FR" smtClean="0"/>
              <a:pPr/>
              <a:t>jeudi 5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44B9F17C-70B5-4923-BCFD-E21A5140A425}" type="datetime2">
              <a:rPr lang="fr-FR" smtClean="0"/>
              <a:pPr/>
              <a:t>jeudi 5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ytubes.fr/v-59761673ec0bb.html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Pose Citybox v2</a:t>
            </a:r>
          </a:p>
          <a:p>
            <a:r>
              <a:rPr lang="fr-FR" sz="2400" i="1" dirty="0" smtClean="0">
                <a:solidFill>
                  <a:schemeClr val="accent1"/>
                </a:solidFill>
              </a:rPr>
              <a:t>Formation Citybox Télégestion</a:t>
            </a:r>
            <a:endParaRPr lang="fr-FR" sz="2400" i="1" dirty="0">
              <a:solidFill>
                <a:schemeClr val="accent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546-C5E2-4558-9A04-2854ED1F75D6}" type="datetime2">
              <a:rPr lang="fr-FR" smtClean="0"/>
              <a:pPr/>
              <a:t>jeudi 5 octobre 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ym typeface="Wingdings" pitchFamily="2" charset="2"/>
              </a:rPr>
              <a:t>Câblage de </a:t>
            </a:r>
            <a:r>
              <a:rPr lang="fr-FR" dirty="0" smtClean="0"/>
              <a:t>Citybox V2 [dali2]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5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11560" y="1052736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Matériel nécessaire :</a:t>
            </a:r>
          </a:p>
          <a:p>
            <a:endParaRPr lang="fr-FR" dirty="0" smtClean="0"/>
          </a:p>
          <a:p>
            <a:r>
              <a:rPr lang="fr-FR" dirty="0" smtClean="0"/>
              <a:t>Citybox v2 avec carte fille DALI 2</a:t>
            </a:r>
          </a:p>
          <a:p>
            <a:endParaRPr lang="fr-FR" dirty="0" smtClean="0"/>
          </a:p>
          <a:p>
            <a:r>
              <a:rPr lang="fr-FR" dirty="0" smtClean="0"/>
              <a:t>Câblage recommandé de la sortie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40968"/>
            <a:ext cx="615633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ym typeface="Wingdings" pitchFamily="2" charset="2"/>
              </a:rPr>
              <a:t>Câblage de </a:t>
            </a:r>
            <a:r>
              <a:rPr lang="fr-FR" dirty="0" smtClean="0"/>
              <a:t>Citybox V2 [</a:t>
            </a:r>
            <a:r>
              <a:rPr lang="fr-FR" dirty="0" err="1" smtClean="0"/>
              <a:t>plug</a:t>
            </a:r>
            <a:r>
              <a:rPr lang="fr-FR" dirty="0" smtClean="0"/>
              <a:t>]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5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11560" y="1052736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Matériel nécessaire :</a:t>
            </a:r>
          </a:p>
          <a:p>
            <a:endParaRPr lang="fr-FR" dirty="0" smtClean="0"/>
          </a:p>
          <a:p>
            <a:r>
              <a:rPr lang="fr-FR" dirty="0" smtClean="0"/>
              <a:t>Citybox v2</a:t>
            </a:r>
          </a:p>
          <a:p>
            <a:endParaRPr lang="fr-FR" dirty="0" smtClean="0"/>
          </a:p>
          <a:p>
            <a:r>
              <a:rPr lang="fr-FR" dirty="0" smtClean="0"/>
              <a:t>Câblage recommandé de la sortie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199760"/>
            <a:ext cx="5979743" cy="11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ym typeface="Wingdings" pitchFamily="2" charset="2"/>
              </a:rPr>
              <a:t>Câblage de </a:t>
            </a:r>
            <a:r>
              <a:rPr lang="fr-FR" dirty="0" smtClean="0"/>
              <a:t>Citybox V2 [</a:t>
            </a:r>
            <a:r>
              <a:rPr lang="fr-FR" dirty="0" err="1" smtClean="0"/>
              <a:t>switchmeter</a:t>
            </a:r>
            <a:r>
              <a:rPr lang="fr-FR" dirty="0" smtClean="0"/>
              <a:t>]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5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11560" y="1052736"/>
            <a:ext cx="76328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Matériel nécessaire :</a:t>
            </a:r>
          </a:p>
          <a:p>
            <a:endParaRPr lang="fr-FR" dirty="0" smtClean="0"/>
          </a:p>
          <a:p>
            <a:r>
              <a:rPr lang="fr-FR" dirty="0" smtClean="0"/>
              <a:t>Citybox v2</a:t>
            </a:r>
          </a:p>
          <a:p>
            <a:endParaRPr lang="fr-FR" dirty="0" smtClean="0"/>
          </a:p>
          <a:p>
            <a:r>
              <a:rPr lang="fr-FR" dirty="0" smtClean="0"/>
              <a:t>Câblage recommandé de la sortie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NB : présence d’une partie métro sur relais 1 (DRIVER)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068960"/>
            <a:ext cx="60333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ym typeface="Wingdings" pitchFamily="2" charset="2"/>
              </a:rPr>
              <a:t>Câblage de </a:t>
            </a:r>
            <a:r>
              <a:rPr lang="fr-FR" dirty="0" smtClean="0"/>
              <a:t>Citybox V2 [virtdali1switchmeter]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5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11560" y="1052736"/>
            <a:ext cx="76328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Matériel nécessaire :</a:t>
            </a:r>
          </a:p>
          <a:p>
            <a:endParaRPr lang="fr-FR" dirty="0" smtClean="0"/>
          </a:p>
          <a:p>
            <a:r>
              <a:rPr lang="fr-FR" dirty="0" smtClean="0"/>
              <a:t>Citybox v2 en mode ADVANCE et adressage du ballast effectué</a:t>
            </a:r>
          </a:p>
          <a:p>
            <a:endParaRPr lang="fr-FR" dirty="0" smtClean="0"/>
          </a:p>
          <a:p>
            <a:r>
              <a:rPr lang="fr-FR" dirty="0" smtClean="0"/>
              <a:t>Câblage recommandé de la sortie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NB : présence d’une partie métro sur relais 1 (DRIVER)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070082"/>
            <a:ext cx="6138815" cy="122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ym typeface="Wingdings" pitchFamily="2" charset="2"/>
              </a:rPr>
              <a:t>Câblage de </a:t>
            </a:r>
            <a:r>
              <a:rPr lang="fr-FR" dirty="0" smtClean="0"/>
              <a:t>Citybox V2 [virtdali1] (idem virtdali2,3,4,5,6)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5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11560" y="1052736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Matériel nécessaire :</a:t>
            </a:r>
          </a:p>
          <a:p>
            <a:endParaRPr lang="fr-FR" dirty="0" smtClean="0"/>
          </a:p>
          <a:p>
            <a:r>
              <a:rPr lang="fr-FR" dirty="0" smtClean="0"/>
              <a:t>Citybox v2 en mode ADVANCE et adressage des ballasts effectué</a:t>
            </a:r>
          </a:p>
          <a:p>
            <a:endParaRPr lang="fr-FR" dirty="0" smtClean="0"/>
          </a:p>
          <a:p>
            <a:r>
              <a:rPr lang="fr-FR" dirty="0" smtClean="0"/>
              <a:t>Câblage recommandé de la sortie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4856" y="2937644"/>
            <a:ext cx="63980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Connectique RJ45</a:t>
            </a:r>
            <a:endParaRPr lang="fr-FR" dirty="0"/>
          </a:p>
        </p:txBody>
      </p:sp>
      <p:pic>
        <p:nvPicPr>
          <p:cNvPr id="7" name="Espace réservé du contenu 6" descr="CablageRJ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5187" y="1285875"/>
            <a:ext cx="5143500" cy="5095875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59D5-9B08-493F-B659-31AF1B4CC4ED}" type="datetime2">
              <a:rPr lang="fr-FR" smtClean="0"/>
              <a:pPr/>
              <a:t>jeudi 5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95536" y="101700"/>
            <a:ext cx="6696000" cy="711000"/>
          </a:xfrm>
        </p:spPr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4574-BF5D-41E2-ACC5-73DADA431410}" type="datetime2">
              <a:rPr lang="fr-FR" smtClean="0"/>
              <a:pPr/>
              <a:t>jeudi 5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1700808"/>
            <a:ext cx="867645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ROLES ET PERIMETRES D'ACTION 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endParaRPr lang="fr-FR" sz="1600" dirty="0" smtClean="0"/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r>
              <a:rPr lang="fr-FR" altLang="fr-FR" sz="16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</a:t>
            </a:r>
            <a:r>
              <a:rPr lang="fr-FR" altLang="fr-FR" sz="1600" dirty="0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www.bytubes.fr/v-59761673ec0bb.html</a:t>
            </a:r>
            <a:r>
              <a:rPr lang="fr-FR" altLang="fr-F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fr-FR" altLang="fr-FR" sz="4000" dirty="0">
              <a:latin typeface="Arial" panose="020B0604020202020204" pitchFamily="34" charset="0"/>
            </a:endParaRP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ym typeface="Wingdings" pitchFamily="2" charset="2"/>
              </a:rPr>
              <a:t>Identification du mât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83568" y="980728"/>
            <a:ext cx="8100464" cy="3726128"/>
          </a:xfrm>
        </p:spPr>
        <p:txBody>
          <a:bodyPr/>
          <a:lstStyle/>
          <a:p>
            <a:r>
              <a:rPr lang="fr-FR" dirty="0" smtClean="0"/>
              <a:t>Dans le but de déclarer la Citybox dans l’outil Streetlight.Vision les informations suivantes sont à relever sur le mât :</a:t>
            </a:r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endParaRPr lang="fr-FR" dirty="0" smtClean="0"/>
          </a:p>
          <a:p>
            <a:pPr lvl="1">
              <a:buClr>
                <a:schemeClr val="accent2"/>
              </a:buClr>
            </a:pPr>
            <a:endParaRPr lang="fr-FR" sz="18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5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9" name="Content Placeholder 4" descr="MAT CITYBOX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gray">
          <a:xfrm>
            <a:off x="745470" y="1556792"/>
            <a:ext cx="1954322" cy="48787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23728" y="2708920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/>
              <a:t> Données de géo-localisation (en GPS)</a:t>
            </a:r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/>
              <a:t> Matricule du mât </a:t>
            </a:r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/>
              <a:t> Code produit de la </a:t>
            </a:r>
            <a:r>
              <a:rPr lang="fr-FR" dirty="0" err="1" smtClean="0"/>
              <a:t>Citybox</a:t>
            </a:r>
            <a:r>
              <a:rPr lang="fr-FR" dirty="0" smtClean="0"/>
              <a:t> (ex:CB2Exxxxxxxxx)</a:t>
            </a:r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/>
              <a:t> Les circuits utilisés</a:t>
            </a:r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/>
              <a:t> Puissances des lampes raccordées</a:t>
            </a:r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/>
              <a:t> Groupes de variation</a:t>
            </a:r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/>
              <a:t> Types de ballast (si plusieurs Dali adresse de chaque driver à demander aux fournisseurs)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9180" y="1360416"/>
            <a:ext cx="5538477" cy="74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ym typeface="Wingdings" pitchFamily="2" charset="2"/>
              </a:rPr>
              <a:t>Schématisation du </a:t>
            </a:r>
            <a:r>
              <a:rPr lang="fr-FR" dirty="0" err="1" smtClean="0">
                <a:sym typeface="Wingdings" pitchFamily="2" charset="2"/>
              </a:rPr>
              <a:t>bornier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5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cxnSp>
        <p:nvCxnSpPr>
          <p:cNvPr id="16" name="Connecteur droit avec flèche 15"/>
          <p:cNvCxnSpPr>
            <a:endCxn id="18" idx="0"/>
          </p:cNvCxnSpPr>
          <p:nvPr/>
        </p:nvCxnSpPr>
        <p:spPr>
          <a:xfrm>
            <a:off x="3923928" y="2090440"/>
            <a:ext cx="4481" cy="26347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419872" y="4725144"/>
            <a:ext cx="1017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RJ45</a:t>
            </a:r>
          </a:p>
          <a:p>
            <a:pPr algn="ctr"/>
            <a:r>
              <a:rPr lang="fr-FR" dirty="0" smtClean="0"/>
              <a:t>Services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15284" y="1654200"/>
            <a:ext cx="876796" cy="44474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avec flèche 21"/>
          <p:cNvCxnSpPr>
            <a:stCxn id="21" idx="2"/>
          </p:cNvCxnSpPr>
          <p:nvPr/>
        </p:nvCxnSpPr>
        <p:spPr>
          <a:xfrm>
            <a:off x="4853682" y="2098948"/>
            <a:ext cx="6350" cy="681980"/>
          </a:xfrm>
          <a:prstGeom prst="straightConnector1">
            <a:avLst/>
          </a:prstGeom>
          <a:ln w="762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292080" y="1654200"/>
            <a:ext cx="876796" cy="44474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eur droit avec flèche 25"/>
          <p:cNvCxnSpPr>
            <a:stCxn id="25" idx="2"/>
          </p:cNvCxnSpPr>
          <p:nvPr/>
        </p:nvCxnSpPr>
        <p:spPr>
          <a:xfrm flipH="1">
            <a:off x="5724128" y="2098948"/>
            <a:ext cx="6350" cy="2194148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15484" y="1654200"/>
            <a:ext cx="876796" cy="444748"/>
          </a:xfrm>
          <a:prstGeom prst="rect">
            <a:avLst/>
          </a:prstGeom>
          <a:noFill/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cteur droit avec flèche 27"/>
          <p:cNvCxnSpPr>
            <a:stCxn id="27" idx="2"/>
          </p:cNvCxnSpPr>
          <p:nvPr/>
        </p:nvCxnSpPr>
        <p:spPr>
          <a:xfrm>
            <a:off x="6653882" y="2098948"/>
            <a:ext cx="6350" cy="825996"/>
          </a:xfrm>
          <a:prstGeom prst="straightConnector1">
            <a:avLst/>
          </a:prstGeom>
          <a:ln w="76200">
            <a:solidFill>
              <a:srgbClr val="005CA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104980" y="1654200"/>
            <a:ext cx="876796" cy="4447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eur droit avec flèche 29"/>
          <p:cNvCxnSpPr>
            <a:stCxn id="29" idx="2"/>
            <a:endCxn id="41" idx="0"/>
          </p:cNvCxnSpPr>
          <p:nvPr/>
        </p:nvCxnSpPr>
        <p:spPr>
          <a:xfrm>
            <a:off x="7543378" y="2098948"/>
            <a:ext cx="21901" cy="2987977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002984" y="1654200"/>
            <a:ext cx="961504" cy="44474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avec flèche 35"/>
          <p:cNvCxnSpPr>
            <a:stCxn id="31" idx="2"/>
          </p:cNvCxnSpPr>
          <p:nvPr/>
        </p:nvCxnSpPr>
        <p:spPr>
          <a:xfrm flipH="1">
            <a:off x="8460432" y="2098948"/>
            <a:ext cx="0" cy="681980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4097536" y="2814836"/>
            <a:ext cx="1526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Alimentation </a:t>
            </a:r>
          </a:p>
          <a:p>
            <a:pPr algn="ctr"/>
            <a:r>
              <a:rPr lang="fr-FR" dirty="0" smtClean="0"/>
              <a:t>Ballast 1 </a:t>
            </a:r>
            <a:endParaRPr lang="en-US" dirty="0"/>
          </a:p>
        </p:txBody>
      </p:sp>
      <p:sp>
        <p:nvSpPr>
          <p:cNvPr id="39" name="ZoneTexte 38"/>
          <p:cNvSpPr txBox="1"/>
          <p:nvPr/>
        </p:nvSpPr>
        <p:spPr>
          <a:xfrm>
            <a:off x="4622800" y="4365104"/>
            <a:ext cx="222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Alimentation </a:t>
            </a:r>
          </a:p>
          <a:p>
            <a:pPr algn="ctr"/>
            <a:r>
              <a:rPr lang="fr-FR" dirty="0" smtClean="0"/>
              <a:t>Ballast 2 ou service </a:t>
            </a:r>
            <a:endParaRPr lang="en-US" dirty="0"/>
          </a:p>
        </p:txBody>
      </p:sp>
      <p:sp>
        <p:nvSpPr>
          <p:cNvPr id="40" name="ZoneTexte 39"/>
          <p:cNvSpPr txBox="1"/>
          <p:nvPr/>
        </p:nvSpPr>
        <p:spPr>
          <a:xfrm>
            <a:off x="5990952" y="2924944"/>
            <a:ext cx="1335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Commande</a:t>
            </a:r>
          </a:p>
          <a:p>
            <a:pPr algn="ctr"/>
            <a:r>
              <a:rPr lang="fr-FR" dirty="0" smtClean="0"/>
              <a:t>Ballast 1 </a:t>
            </a:r>
            <a:endParaRPr lang="en-US" dirty="0"/>
          </a:p>
        </p:txBody>
      </p:sp>
      <p:sp>
        <p:nvSpPr>
          <p:cNvPr id="41" name="ZoneTexte 40"/>
          <p:cNvSpPr txBox="1"/>
          <p:nvPr/>
        </p:nvSpPr>
        <p:spPr>
          <a:xfrm>
            <a:off x="6336609" y="5086925"/>
            <a:ext cx="2457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Commande</a:t>
            </a:r>
          </a:p>
          <a:p>
            <a:pPr algn="ctr"/>
            <a:r>
              <a:rPr lang="fr-FR" dirty="0" smtClean="0"/>
              <a:t>Ballast 2 ou carte fille </a:t>
            </a:r>
            <a:endParaRPr lang="en-US" dirty="0"/>
          </a:p>
        </p:txBody>
      </p:sp>
      <p:sp>
        <p:nvSpPr>
          <p:cNvPr id="42" name="ZoneTexte 41"/>
          <p:cNvSpPr txBox="1"/>
          <p:nvPr/>
        </p:nvSpPr>
        <p:spPr>
          <a:xfrm>
            <a:off x="7706265" y="2831728"/>
            <a:ext cx="1526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Alimentation </a:t>
            </a:r>
          </a:p>
          <a:p>
            <a:pPr algn="ctr"/>
            <a:r>
              <a:rPr lang="fr-FR" dirty="0" smtClean="0"/>
              <a:t>Citybox</a:t>
            </a:r>
            <a:endParaRPr lang="en-US" dirty="0"/>
          </a:p>
        </p:txBody>
      </p:sp>
      <p:sp>
        <p:nvSpPr>
          <p:cNvPr id="53" name="ZoneTexte 52"/>
          <p:cNvSpPr txBox="1"/>
          <p:nvPr/>
        </p:nvSpPr>
        <p:spPr>
          <a:xfrm>
            <a:off x="4572000" y="1052736"/>
            <a:ext cx="152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230V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7653877" y="1052736"/>
            <a:ext cx="152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230V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1524" y="2127153"/>
            <a:ext cx="4500040" cy="3375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ym typeface="Wingdings" pitchFamily="2" charset="2"/>
              </a:rPr>
              <a:t>Les différentes sorties déclarées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5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55920" y="83671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Voici un aperçu des sorties qui peuvent être déclarées dans SLV :</a:t>
            </a:r>
          </a:p>
          <a:p>
            <a:endParaRPr lang="fr-FR" dirty="0" smtClean="0"/>
          </a:p>
          <a:p>
            <a:r>
              <a:rPr lang="fr-FR" dirty="0" err="1" smtClean="0"/>
              <a:t>Citybox</a:t>
            </a:r>
            <a:r>
              <a:rPr lang="fr-FR" dirty="0" smtClean="0"/>
              <a:t> V2 [10vmeter]</a:t>
            </a:r>
          </a:p>
          <a:p>
            <a:r>
              <a:rPr lang="fr-FR" dirty="0" smtClean="0"/>
              <a:t>Citybox V2 [dali1]</a:t>
            </a:r>
          </a:p>
          <a:p>
            <a:r>
              <a:rPr lang="fr-FR" dirty="0" smtClean="0"/>
              <a:t>Citybox V2 [dali1switchmeter]</a:t>
            </a:r>
          </a:p>
          <a:p>
            <a:r>
              <a:rPr lang="fr-FR" dirty="0" smtClean="0"/>
              <a:t>Citybox V2 [dali2]</a:t>
            </a:r>
          </a:p>
          <a:p>
            <a:r>
              <a:rPr lang="fr-FR" dirty="0" smtClean="0"/>
              <a:t>Citybox V2 [</a:t>
            </a:r>
            <a:r>
              <a:rPr lang="fr-FR" dirty="0" err="1" smtClean="0"/>
              <a:t>ethernet</a:t>
            </a:r>
            <a:r>
              <a:rPr lang="fr-FR" dirty="0" smtClean="0"/>
              <a:t>]</a:t>
            </a:r>
          </a:p>
          <a:p>
            <a:r>
              <a:rPr lang="fr-FR" dirty="0" smtClean="0"/>
              <a:t>Citybox V2 [</a:t>
            </a:r>
            <a:r>
              <a:rPr lang="fr-FR" dirty="0" err="1" smtClean="0"/>
              <a:t>plug</a:t>
            </a:r>
            <a:r>
              <a:rPr lang="fr-FR" dirty="0" smtClean="0"/>
              <a:t>]</a:t>
            </a:r>
          </a:p>
          <a:p>
            <a:r>
              <a:rPr lang="fr-FR" dirty="0" smtClean="0"/>
              <a:t>Citybox V2 [</a:t>
            </a:r>
            <a:r>
              <a:rPr lang="fr-FR" dirty="0" err="1" smtClean="0"/>
              <a:t>switchemeter</a:t>
            </a:r>
            <a:r>
              <a:rPr lang="fr-FR" dirty="0" smtClean="0"/>
              <a:t>]</a:t>
            </a:r>
          </a:p>
          <a:p>
            <a:r>
              <a:rPr lang="fr-FR" dirty="0" smtClean="0"/>
              <a:t>Citybox V2[virtdali1]</a:t>
            </a:r>
          </a:p>
          <a:p>
            <a:r>
              <a:rPr lang="fr-FR" dirty="0" smtClean="0"/>
              <a:t>Citybox V2 [virtdali1switchmeter]</a:t>
            </a:r>
          </a:p>
          <a:p>
            <a:r>
              <a:rPr lang="fr-FR" dirty="0" smtClean="0"/>
              <a:t>Citybox V2 [virtdali2] (idem virtdali3,4,5,6)</a:t>
            </a:r>
          </a:p>
          <a:p>
            <a:endParaRPr lang="fr-FR" dirty="0" smtClean="0"/>
          </a:p>
          <a:p>
            <a:r>
              <a:rPr lang="fr-FR" dirty="0" smtClean="0"/>
              <a:t>Pour rappel, c’est le chef de projet qui doit communiquer les câblages aux différents intervenants terrain. Ceux-ci peuvent s’appuyer sur les explications qui suivent.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ym typeface="Wingdings" pitchFamily="2" charset="2"/>
              </a:rPr>
              <a:t>Câblage des sorties Ethernet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5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11560" y="1052736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Type de sorties concernées :</a:t>
            </a:r>
          </a:p>
          <a:p>
            <a:endParaRPr lang="fr-FR" dirty="0" smtClean="0"/>
          </a:p>
          <a:p>
            <a:r>
              <a:rPr lang="fr-FR" dirty="0" err="1" smtClean="0"/>
              <a:t>Citybox</a:t>
            </a:r>
            <a:r>
              <a:rPr lang="fr-FR" dirty="0" smtClean="0"/>
              <a:t> V2 [</a:t>
            </a:r>
            <a:r>
              <a:rPr lang="fr-FR" dirty="0" err="1" smtClean="0"/>
              <a:t>ethernet</a:t>
            </a:r>
            <a:r>
              <a:rPr lang="fr-FR" dirty="0" smtClean="0"/>
              <a:t>]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Câblage recommandé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Il est conseillé de câbler l’alimentation du service ailleurs que derrière la Citybox, permettant ainsi une utilisation 24/24 quelles que soient les calendriers assignés aux sorties de celle-ci.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24944"/>
            <a:ext cx="56069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ym typeface="Wingdings" pitchFamily="2" charset="2"/>
              </a:rPr>
              <a:t>Câblage de </a:t>
            </a:r>
            <a:r>
              <a:rPr lang="fr-FR" dirty="0" smtClean="0"/>
              <a:t>Citybox V2 [10vmeter]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5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11560" y="1052736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Matériel nécessaire :</a:t>
            </a:r>
          </a:p>
          <a:p>
            <a:endParaRPr lang="fr-FR" dirty="0" smtClean="0"/>
          </a:p>
          <a:p>
            <a:r>
              <a:rPr lang="fr-FR" dirty="0" smtClean="0"/>
              <a:t>Citybox v2 avec carte fille 1-10V</a:t>
            </a:r>
          </a:p>
          <a:p>
            <a:endParaRPr lang="fr-FR" dirty="0" smtClean="0"/>
          </a:p>
          <a:p>
            <a:r>
              <a:rPr lang="fr-FR" dirty="0" smtClean="0"/>
              <a:t>Câblage recommandé du ballast 1-10V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212976"/>
            <a:ext cx="588839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ym typeface="Wingdings" pitchFamily="2" charset="2"/>
              </a:rPr>
              <a:t>Câblage de </a:t>
            </a:r>
            <a:r>
              <a:rPr lang="fr-FR" dirty="0" smtClean="0"/>
              <a:t>Citybox V2 [dali1]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5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11560" y="1052736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Matériel nécessaire :</a:t>
            </a:r>
          </a:p>
          <a:p>
            <a:endParaRPr lang="fr-FR" dirty="0" smtClean="0"/>
          </a:p>
          <a:p>
            <a:r>
              <a:rPr lang="fr-FR" dirty="0" smtClean="0"/>
              <a:t>Citybox v2</a:t>
            </a:r>
          </a:p>
          <a:p>
            <a:endParaRPr lang="fr-FR" dirty="0" smtClean="0"/>
          </a:p>
          <a:p>
            <a:r>
              <a:rPr lang="fr-FR" dirty="0" smtClean="0"/>
              <a:t>Câblage recommandé du ballast DALI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140968"/>
            <a:ext cx="604570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ym typeface="Wingdings" pitchFamily="2" charset="2"/>
              </a:rPr>
              <a:t>Câblage de </a:t>
            </a:r>
            <a:r>
              <a:rPr lang="fr-FR" dirty="0" smtClean="0"/>
              <a:t>Citybox V2 [dali1switchmeter]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5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11560" y="1052736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Matériel nécessaire :</a:t>
            </a:r>
          </a:p>
          <a:p>
            <a:endParaRPr lang="fr-FR" dirty="0" smtClean="0"/>
          </a:p>
          <a:p>
            <a:r>
              <a:rPr lang="fr-FR" dirty="0" smtClean="0"/>
              <a:t>Citybox v2</a:t>
            </a:r>
          </a:p>
          <a:p>
            <a:endParaRPr lang="fr-FR" dirty="0" smtClean="0"/>
          </a:p>
          <a:p>
            <a:r>
              <a:rPr lang="fr-FR" dirty="0" smtClean="0"/>
              <a:t>Câblage recommandé de la sortie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NB : présence d’une partie métro sur relais 1 (DRIVER)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192587"/>
            <a:ext cx="5965917" cy="110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Affichage à l'écran (4:3)</PresentationFormat>
  <Paragraphs>239</Paragraphs>
  <Slides>15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Segoe UI</vt:lpstr>
      <vt:lpstr>Tahoma</vt:lpstr>
      <vt:lpstr>Wingdings</vt:lpstr>
      <vt:lpstr>Masque_bleu</vt:lpstr>
      <vt:lpstr>Masque_orange</vt:lpstr>
      <vt:lpstr>Présentation PowerPoint</vt:lpstr>
      <vt:lpstr>Pré-requis</vt:lpstr>
      <vt:lpstr>Identification du mât</vt:lpstr>
      <vt:lpstr>Schématisation du bornier</vt:lpstr>
      <vt:lpstr>Les différentes sorties déclarées</vt:lpstr>
      <vt:lpstr>Câblage des sorties Ethernet</vt:lpstr>
      <vt:lpstr>Câblage de Citybox V2 [10vmeter]</vt:lpstr>
      <vt:lpstr>Câblage de Citybox V2 [dali1]</vt:lpstr>
      <vt:lpstr>Câblage de Citybox V2 [dali1switchmeter]</vt:lpstr>
      <vt:lpstr>Câblage de Citybox V2 [dali2]</vt:lpstr>
      <vt:lpstr>Câblage de Citybox V2 [plug]</vt:lpstr>
      <vt:lpstr>Câblage de Citybox V2 [switchmeter]</vt:lpstr>
      <vt:lpstr>Câblage de Citybox V2 [virtdali1switchmeter]</vt:lpstr>
      <vt:lpstr>Câblage de Citybox V2 [virtdali1] (idem virtdali2,3,4,5,6)</vt:lpstr>
      <vt:lpstr>Connectique RJ45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</dc:creator>
  <cp:lastModifiedBy>Nicolas LEFEVRE</cp:lastModifiedBy>
  <cp:revision>225</cp:revision>
  <dcterms:created xsi:type="dcterms:W3CDTF">2012-06-19T08:22:40Z</dcterms:created>
  <dcterms:modified xsi:type="dcterms:W3CDTF">2017-10-05T09:42:07Z</dcterms:modified>
</cp:coreProperties>
</file>