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3"/>
  </p:notesMasterIdLst>
  <p:sldIdLst>
    <p:sldId id="339" r:id="rId3"/>
    <p:sldId id="340" r:id="rId4"/>
    <p:sldId id="370" r:id="rId5"/>
    <p:sldId id="364" r:id="rId6"/>
    <p:sldId id="365" r:id="rId7"/>
    <p:sldId id="352" r:id="rId8"/>
    <p:sldId id="353" r:id="rId9"/>
    <p:sldId id="357" r:id="rId10"/>
    <p:sldId id="367" r:id="rId11"/>
    <p:sldId id="359" r:id="rId12"/>
    <p:sldId id="366" r:id="rId13"/>
    <p:sldId id="360" r:id="rId14"/>
    <p:sldId id="361" r:id="rId15"/>
    <p:sldId id="362" r:id="rId16"/>
    <p:sldId id="363" r:id="rId17"/>
    <p:sldId id="369" r:id="rId18"/>
    <p:sldId id="371" r:id="rId19"/>
    <p:sldId id="349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18">
          <p15:clr>
            <a:srgbClr val="A4A3A4"/>
          </p15:clr>
        </p15:guide>
        <p15:guide id="3" orient="horz" pos="2624">
          <p15:clr>
            <a:srgbClr val="A4A3A4"/>
          </p15:clr>
        </p15:guide>
        <p15:guide id="4" pos="2880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.KHALFOUNE" initials="NK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03C"/>
    <a:srgbClr val="005CA9"/>
    <a:srgbClr val="D9D9D9"/>
    <a:srgbClr val="A31781"/>
    <a:srgbClr val="00A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93980" autoAdjust="0"/>
  </p:normalViewPr>
  <p:slideViewPr>
    <p:cSldViewPr>
      <p:cViewPr varScale="1">
        <p:scale>
          <a:sx n="70" d="100"/>
          <a:sy n="70" d="100"/>
        </p:scale>
        <p:origin x="1248" y="60"/>
      </p:cViewPr>
      <p:guideLst>
        <p:guide orient="horz" pos="2160"/>
        <p:guide orient="horz" pos="3918"/>
        <p:guide orient="horz" pos="2624"/>
        <p:guide pos="2880"/>
        <p:guide pos="5522"/>
      </p:guideLst>
    </p:cSldViewPr>
  </p:slideViewPr>
  <p:outlineViewPr>
    <p:cViewPr>
      <p:scale>
        <a:sx n="33" d="100"/>
        <a:sy n="33" d="100"/>
      </p:scale>
      <p:origin x="0" y="193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8F7C0-F639-418A-9D81-1AB06FCD577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BEFB662-80B3-4BA6-8ED3-E801BC594580}">
      <dgm:prSet phldrT="[Texte]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pPr rtl="0"/>
          <a:r>
            <a:rPr lang="fr-FR" dirty="0" smtClean="0"/>
            <a:t>Communication</a:t>
          </a:r>
          <a:endParaRPr lang="fr-FR" dirty="0"/>
        </a:p>
      </dgm:t>
    </dgm:pt>
    <dgm:pt modelId="{AFA9D01A-96C5-49FA-8CA8-6369A9062544}" type="parTrans" cxnId="{CFA67CC1-7D27-4904-9445-CBEE51E6B699}">
      <dgm:prSet/>
      <dgm:spPr/>
      <dgm:t>
        <a:bodyPr/>
        <a:lstStyle/>
        <a:p>
          <a:endParaRPr lang="fr-FR"/>
        </a:p>
      </dgm:t>
    </dgm:pt>
    <dgm:pt modelId="{A09834E8-36CF-49D8-86AB-D81D00AD580C}" type="sibTrans" cxnId="{CFA67CC1-7D27-4904-9445-CBEE51E6B699}">
      <dgm:prSet/>
      <dgm:spPr/>
      <dgm:t>
        <a:bodyPr/>
        <a:lstStyle/>
        <a:p>
          <a:endParaRPr lang="fr-FR"/>
        </a:p>
      </dgm:t>
    </dgm:pt>
    <dgm:pt modelId="{B863A449-9A3E-4272-BC9C-594EB0674B3D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fr-FR" dirty="0" smtClean="0"/>
            <a:t>Défaut sur entrée</a:t>
          </a:r>
        </a:p>
      </dgm:t>
    </dgm:pt>
    <dgm:pt modelId="{0788B7CA-51A0-4199-A72B-F1B812371728}" type="parTrans" cxnId="{EC530410-A51B-4B65-AD5B-09281A3E9B73}">
      <dgm:prSet/>
      <dgm:spPr/>
      <dgm:t>
        <a:bodyPr/>
        <a:lstStyle/>
        <a:p>
          <a:endParaRPr lang="fr-FR"/>
        </a:p>
      </dgm:t>
    </dgm:pt>
    <dgm:pt modelId="{668F6494-87F6-487F-BC55-69C7092DA482}" type="sibTrans" cxnId="{EC530410-A51B-4B65-AD5B-09281A3E9B73}">
      <dgm:prSet/>
      <dgm:spPr/>
      <dgm:t>
        <a:bodyPr/>
        <a:lstStyle/>
        <a:p>
          <a:endParaRPr lang="fr-FR"/>
        </a:p>
      </dgm:t>
    </dgm:pt>
    <dgm:pt modelId="{3D0CA56B-0584-4C34-983D-7124D648710B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fr-FR" smtClean="0"/>
            <a:t>Point lumineux</a:t>
          </a:r>
          <a:endParaRPr lang="fr-FR" dirty="0" smtClean="0"/>
        </a:p>
      </dgm:t>
    </dgm:pt>
    <dgm:pt modelId="{3006F276-E12E-4D8D-B52C-4A8CBC28A24E}" type="parTrans" cxnId="{306D9F45-0850-4807-8229-6D39115B05A9}">
      <dgm:prSet/>
      <dgm:spPr/>
      <dgm:t>
        <a:bodyPr/>
        <a:lstStyle/>
        <a:p>
          <a:endParaRPr lang="fr-FR"/>
        </a:p>
      </dgm:t>
    </dgm:pt>
    <dgm:pt modelId="{415E7728-F99E-4D3D-A599-6DE84B3CE5CB}" type="sibTrans" cxnId="{306D9F45-0850-4807-8229-6D39115B05A9}">
      <dgm:prSet/>
      <dgm:spPr/>
      <dgm:t>
        <a:bodyPr/>
        <a:lstStyle/>
        <a:p>
          <a:endParaRPr lang="fr-FR"/>
        </a:p>
      </dgm:t>
    </dgm:pt>
    <dgm:pt modelId="{460C8C3A-188D-44CE-8768-B0666AF8F37E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fr-FR" dirty="0" smtClean="0"/>
            <a:t>Consommation</a:t>
          </a:r>
        </a:p>
      </dgm:t>
    </dgm:pt>
    <dgm:pt modelId="{DCF83D27-8C62-4BE0-BCFF-1AC7AF8891AE}" type="parTrans" cxnId="{326F289A-E0CD-49A8-A2F1-F1A5EC21598D}">
      <dgm:prSet/>
      <dgm:spPr/>
      <dgm:t>
        <a:bodyPr/>
        <a:lstStyle/>
        <a:p>
          <a:endParaRPr lang="fr-FR"/>
        </a:p>
      </dgm:t>
    </dgm:pt>
    <dgm:pt modelId="{4252DAD0-EEF0-453D-8007-26E97F76B860}" type="sibTrans" cxnId="{326F289A-E0CD-49A8-A2F1-F1A5EC21598D}">
      <dgm:prSet/>
      <dgm:spPr/>
      <dgm:t>
        <a:bodyPr/>
        <a:lstStyle/>
        <a:p>
          <a:endParaRPr lang="fr-FR"/>
        </a:p>
      </dgm:t>
    </dgm:pt>
    <dgm:pt modelId="{A1E46D17-AA8C-4D67-8E37-F3ED41200B3B}">
      <dgm:prSet phldrT="[Texte]" custT="1"/>
      <dgm:spPr>
        <a:solidFill>
          <a:schemeClr val="bg1">
            <a:alpha val="90000"/>
          </a:schemeClr>
        </a:solidFill>
        <a:ln>
          <a:solidFill>
            <a:schemeClr val="accent5"/>
          </a:solidFill>
        </a:ln>
      </dgm:spPr>
      <dgm:t>
        <a:bodyPr/>
        <a:lstStyle/>
        <a:p>
          <a:pPr rtl="0"/>
          <a:r>
            <a:rPr lang="fr-FR" sz="1200" i="1" dirty="0" smtClean="0"/>
            <a:t>Perte passerelle (perte Citybox Controller)</a:t>
          </a:r>
          <a:endParaRPr lang="fr-FR" sz="1200" i="1" dirty="0"/>
        </a:p>
      </dgm:t>
    </dgm:pt>
    <dgm:pt modelId="{694B32AF-E487-444A-AA30-8BC80B95EBD1}" type="parTrans" cxnId="{18D8142F-96DC-4014-8B35-F4FACCE830D1}">
      <dgm:prSet/>
      <dgm:spPr/>
      <dgm:t>
        <a:bodyPr/>
        <a:lstStyle/>
        <a:p>
          <a:endParaRPr lang="fr-FR"/>
        </a:p>
      </dgm:t>
    </dgm:pt>
    <dgm:pt modelId="{F67C72F2-1679-492C-B931-047ACA55627B}" type="sibTrans" cxnId="{18D8142F-96DC-4014-8B35-F4FACCE830D1}">
      <dgm:prSet/>
      <dgm:spPr/>
      <dgm:t>
        <a:bodyPr/>
        <a:lstStyle/>
        <a:p>
          <a:endParaRPr lang="fr-FR"/>
        </a:p>
      </dgm:t>
    </dgm:pt>
    <dgm:pt modelId="{9B6E5BC1-DE43-4E3D-8D86-412390B587DE}">
      <dgm:prSet phldrT="[Texte]" custT="1"/>
      <dgm:spPr>
        <a:solidFill>
          <a:schemeClr val="bg1">
            <a:alpha val="90000"/>
          </a:schemeClr>
        </a:solidFill>
        <a:ln>
          <a:solidFill>
            <a:schemeClr val="accent5"/>
          </a:solidFill>
        </a:ln>
      </dgm:spPr>
      <dgm:t>
        <a:bodyPr/>
        <a:lstStyle/>
        <a:p>
          <a:pPr rtl="0"/>
          <a:r>
            <a:rPr lang="fr-FR" sz="1200" i="1" dirty="0" smtClean="0"/>
            <a:t>Nœud non communiquant (perte Citybox)</a:t>
          </a:r>
          <a:endParaRPr lang="fr-FR" sz="1200" i="1" dirty="0"/>
        </a:p>
      </dgm:t>
    </dgm:pt>
    <dgm:pt modelId="{0334D18D-5B97-47E0-B320-408E2F3D7892}" type="parTrans" cxnId="{0D47A175-5AF3-4DA4-9C50-4D80E216059F}">
      <dgm:prSet/>
      <dgm:spPr>
        <a:ln>
          <a:solidFill>
            <a:schemeClr val="accent5"/>
          </a:solidFill>
        </a:ln>
      </dgm:spPr>
      <dgm:t>
        <a:bodyPr/>
        <a:lstStyle/>
        <a:p>
          <a:endParaRPr lang="fr-FR"/>
        </a:p>
      </dgm:t>
    </dgm:pt>
    <dgm:pt modelId="{066951D8-D6D9-43DF-A1E8-7D641E77D044}" type="sibTrans" cxnId="{0D47A175-5AF3-4DA4-9C50-4D80E216059F}">
      <dgm:prSet/>
      <dgm:spPr/>
      <dgm:t>
        <a:bodyPr/>
        <a:lstStyle/>
        <a:p>
          <a:endParaRPr lang="fr-FR"/>
        </a:p>
      </dgm:t>
    </dgm:pt>
    <dgm:pt modelId="{8691DE4F-D613-433C-974E-6C62F7CB9313}">
      <dgm:prSet custT="1"/>
      <dgm:spPr>
        <a:solidFill>
          <a:schemeClr val="bg1">
            <a:alpha val="9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fr-FR" sz="1200" i="1" dirty="0" smtClean="0"/>
            <a:t>Ouverture de porte</a:t>
          </a:r>
        </a:p>
      </dgm:t>
    </dgm:pt>
    <dgm:pt modelId="{4245AEC0-C2A9-425D-A8EB-C1FF11FB478A}" type="parTrans" cxnId="{5A01FDCE-B911-451A-AFDC-FF215E95F0B0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fr-FR"/>
        </a:p>
      </dgm:t>
    </dgm:pt>
    <dgm:pt modelId="{8203CF1E-3DA3-4CE8-92F8-F261D74B119D}" type="sibTrans" cxnId="{5A01FDCE-B911-451A-AFDC-FF215E95F0B0}">
      <dgm:prSet/>
      <dgm:spPr/>
      <dgm:t>
        <a:bodyPr/>
        <a:lstStyle/>
        <a:p>
          <a:endParaRPr lang="fr-FR"/>
        </a:p>
      </dgm:t>
    </dgm:pt>
    <dgm:pt modelId="{AEBA3412-0520-4D02-9862-04883839A5B4}">
      <dgm:prSet custT="1"/>
      <dgm:spPr>
        <a:solidFill>
          <a:schemeClr val="bg1">
            <a:alpha val="9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fr-FR" sz="1200" i="1" dirty="0" smtClean="0"/>
            <a:t>Perte départ </a:t>
          </a:r>
        </a:p>
      </dgm:t>
    </dgm:pt>
    <dgm:pt modelId="{A5C20E5B-8D9D-4584-8202-7AF94F9A7A90}" type="parTrans" cxnId="{98B4B6BD-AA88-48BF-8AB9-572EAA1DF6BF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fr-FR"/>
        </a:p>
      </dgm:t>
    </dgm:pt>
    <dgm:pt modelId="{1FB6A627-5014-4D25-A4DC-7324C10C778C}" type="sibTrans" cxnId="{98B4B6BD-AA88-48BF-8AB9-572EAA1DF6BF}">
      <dgm:prSet/>
      <dgm:spPr/>
      <dgm:t>
        <a:bodyPr/>
        <a:lstStyle/>
        <a:p>
          <a:endParaRPr lang="fr-FR"/>
        </a:p>
      </dgm:t>
    </dgm:pt>
    <dgm:pt modelId="{92F70233-E641-4AED-8931-E9819BA891EC}">
      <dgm:prSet custT="1"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fr-FR" sz="1200" i="1" dirty="0" smtClean="0"/>
            <a:t>Panne de lampe</a:t>
          </a:r>
        </a:p>
      </dgm:t>
    </dgm:pt>
    <dgm:pt modelId="{92749C72-F119-43A6-B5C8-5043B960E949}" type="parTrans" cxnId="{77AD0EB8-7DAE-44E0-86F4-126D54A91631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fr-FR"/>
        </a:p>
      </dgm:t>
    </dgm:pt>
    <dgm:pt modelId="{70555A70-5115-4AA9-B352-9B1DC3298912}" type="sibTrans" cxnId="{77AD0EB8-7DAE-44E0-86F4-126D54A91631}">
      <dgm:prSet/>
      <dgm:spPr/>
      <dgm:t>
        <a:bodyPr/>
        <a:lstStyle/>
        <a:p>
          <a:endParaRPr lang="fr-FR"/>
        </a:p>
      </dgm:t>
    </dgm:pt>
    <dgm:pt modelId="{912921E2-1FEF-47A5-9409-92570A81C25F}">
      <dgm:prSet custT="1"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fr-FR" sz="1200" i="1" dirty="0" smtClean="0"/>
            <a:t>Erreur commande ballast</a:t>
          </a:r>
        </a:p>
      </dgm:t>
    </dgm:pt>
    <dgm:pt modelId="{8BB543AC-E862-4EB9-88CE-4B93A67CB1E1}" type="parTrans" cxnId="{C4A402AA-86B5-4B85-B3B1-6CDE04A74972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fr-FR"/>
        </a:p>
      </dgm:t>
    </dgm:pt>
    <dgm:pt modelId="{18598F61-29B6-4C02-AEA7-F63D99F75324}" type="sibTrans" cxnId="{C4A402AA-86B5-4B85-B3B1-6CDE04A74972}">
      <dgm:prSet/>
      <dgm:spPr/>
      <dgm:t>
        <a:bodyPr/>
        <a:lstStyle/>
        <a:p>
          <a:endParaRPr lang="fr-FR"/>
        </a:p>
      </dgm:t>
    </dgm:pt>
    <dgm:pt modelId="{66692790-A377-49F9-8C7F-9A24F1C19B99}">
      <dgm:prSet custT="1"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fr-FR" sz="1200" i="1" dirty="0" smtClean="0"/>
            <a:t>Panne de nœud</a:t>
          </a:r>
        </a:p>
      </dgm:t>
    </dgm:pt>
    <dgm:pt modelId="{881461F2-26B9-42AE-AFA1-C272900C4990}" type="parTrans" cxnId="{E58455AE-9EE1-414F-8435-3EBFC6E86018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fr-FR"/>
        </a:p>
      </dgm:t>
    </dgm:pt>
    <dgm:pt modelId="{476726B1-BB25-4934-B0C5-DACCEE2B9DDD}" type="sibTrans" cxnId="{E58455AE-9EE1-414F-8435-3EBFC6E86018}">
      <dgm:prSet/>
      <dgm:spPr/>
      <dgm:t>
        <a:bodyPr/>
        <a:lstStyle/>
        <a:p>
          <a:endParaRPr lang="fr-FR"/>
        </a:p>
      </dgm:t>
    </dgm:pt>
    <dgm:pt modelId="{CD7A2B40-005E-4048-8288-5797F3C5DC6C}">
      <dgm:prSet custT="1"/>
      <dgm:spPr>
        <a:solidFill>
          <a:schemeClr val="bg1">
            <a:alpha val="9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sz="1200" i="1" dirty="0" smtClean="0"/>
            <a:t>Consommation anormale</a:t>
          </a:r>
          <a:endParaRPr lang="fr-FR" sz="1200" i="1" dirty="0"/>
        </a:p>
      </dgm:t>
    </dgm:pt>
    <dgm:pt modelId="{536E48E6-4CD2-4684-960B-435604A4CA90}" type="parTrans" cxnId="{C5DD7D6D-CDB9-406D-A54A-8975200D4047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fr-FR"/>
        </a:p>
      </dgm:t>
    </dgm:pt>
    <dgm:pt modelId="{BA55816A-8F88-46FE-BDA4-FE643AFEAD63}" type="sibTrans" cxnId="{C5DD7D6D-CDB9-406D-A54A-8975200D4047}">
      <dgm:prSet/>
      <dgm:spPr/>
      <dgm:t>
        <a:bodyPr/>
        <a:lstStyle/>
        <a:p>
          <a:endParaRPr lang="fr-FR"/>
        </a:p>
      </dgm:t>
    </dgm:pt>
    <dgm:pt modelId="{4CF526AC-075D-4554-A9C0-BE810C539385}">
      <dgm:prSet custT="1"/>
      <dgm:spPr>
        <a:solidFill>
          <a:schemeClr val="bg1">
            <a:alpha val="9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fr-FR" sz="1200" i="1" dirty="0" smtClean="0"/>
            <a:t>Input </a:t>
          </a:r>
          <a:r>
            <a:rPr lang="fr-FR" sz="1200" i="1" dirty="0" err="1" smtClean="0"/>
            <a:t>Failure</a:t>
          </a:r>
          <a:r>
            <a:rPr lang="fr-FR" sz="1200" i="1" dirty="0" smtClean="0"/>
            <a:t> X</a:t>
          </a:r>
        </a:p>
      </dgm:t>
    </dgm:pt>
    <dgm:pt modelId="{FF79B12E-014E-4411-BA93-2860AF33B815}" type="parTrans" cxnId="{EECA15A4-4056-4196-90F8-ABA724F8603A}">
      <dgm:prSet/>
      <dgm:spPr/>
      <dgm:t>
        <a:bodyPr/>
        <a:lstStyle/>
        <a:p>
          <a:endParaRPr lang="fr-FR"/>
        </a:p>
      </dgm:t>
    </dgm:pt>
    <dgm:pt modelId="{2901A210-713C-4FAA-8833-37C4BD2BD2B1}" type="sibTrans" cxnId="{EECA15A4-4056-4196-90F8-ABA724F8603A}">
      <dgm:prSet/>
      <dgm:spPr/>
      <dgm:t>
        <a:bodyPr/>
        <a:lstStyle/>
        <a:p>
          <a:endParaRPr lang="fr-FR"/>
        </a:p>
      </dgm:t>
    </dgm:pt>
    <dgm:pt modelId="{DD83A73E-3450-45C5-99A7-49C2A77B9DB9}">
      <dgm:prSet custT="1"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fr-FR" sz="1200" i="1" dirty="0" smtClean="0"/>
            <a:t>Panne de ballast</a:t>
          </a:r>
        </a:p>
      </dgm:t>
    </dgm:pt>
    <dgm:pt modelId="{C69E1CEC-13D7-47E4-B4DD-27C5A222C148}" type="parTrans" cxnId="{05CA41A4-8303-4E43-B9D8-03515BE44CD2}">
      <dgm:prSet/>
      <dgm:spPr/>
      <dgm:t>
        <a:bodyPr/>
        <a:lstStyle/>
        <a:p>
          <a:endParaRPr lang="fr-FR"/>
        </a:p>
      </dgm:t>
    </dgm:pt>
    <dgm:pt modelId="{D533B990-BC8A-4B0E-91EF-DA234DF71DF0}" type="sibTrans" cxnId="{05CA41A4-8303-4E43-B9D8-03515BE44CD2}">
      <dgm:prSet/>
      <dgm:spPr/>
      <dgm:t>
        <a:bodyPr/>
        <a:lstStyle/>
        <a:p>
          <a:endParaRPr lang="fr-FR"/>
        </a:p>
      </dgm:t>
    </dgm:pt>
    <dgm:pt modelId="{18F0881B-D8E1-4E68-89C1-C0EB11ED7289}" type="pres">
      <dgm:prSet presAssocID="{98A8F7C0-F639-418A-9D81-1AB06FCD577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C51F179-2833-47EB-93BA-A2CAAC9D9EC7}" type="pres">
      <dgm:prSet presAssocID="{6BEFB662-80B3-4BA6-8ED3-E801BC594580}" presName="root" presStyleCnt="0"/>
      <dgm:spPr/>
    </dgm:pt>
    <dgm:pt modelId="{29FBD750-12F2-4B85-816A-5B319175C9BF}" type="pres">
      <dgm:prSet presAssocID="{6BEFB662-80B3-4BA6-8ED3-E801BC594580}" presName="rootComposite" presStyleCnt="0"/>
      <dgm:spPr/>
    </dgm:pt>
    <dgm:pt modelId="{28B3604C-FA57-414C-A6CA-D0FEDBF07C46}" type="pres">
      <dgm:prSet presAssocID="{6BEFB662-80B3-4BA6-8ED3-E801BC594580}" presName="rootText" presStyleLbl="node1" presStyleIdx="0" presStyleCnt="4"/>
      <dgm:spPr/>
      <dgm:t>
        <a:bodyPr/>
        <a:lstStyle/>
        <a:p>
          <a:endParaRPr lang="fr-FR"/>
        </a:p>
      </dgm:t>
    </dgm:pt>
    <dgm:pt modelId="{E172FDB1-C054-4B60-B225-6F8E32A6D07E}" type="pres">
      <dgm:prSet presAssocID="{6BEFB662-80B3-4BA6-8ED3-E801BC594580}" presName="rootConnector" presStyleLbl="node1" presStyleIdx="0" presStyleCnt="4"/>
      <dgm:spPr/>
      <dgm:t>
        <a:bodyPr/>
        <a:lstStyle/>
        <a:p>
          <a:endParaRPr lang="fr-FR"/>
        </a:p>
      </dgm:t>
    </dgm:pt>
    <dgm:pt modelId="{903FB7F1-0505-40BF-A5E0-FC1F3DD9A8C1}" type="pres">
      <dgm:prSet presAssocID="{6BEFB662-80B3-4BA6-8ED3-E801BC594580}" presName="childShape" presStyleCnt="0"/>
      <dgm:spPr/>
    </dgm:pt>
    <dgm:pt modelId="{E034A418-8F03-498F-A59E-2061D9A8C259}" type="pres">
      <dgm:prSet presAssocID="{694B32AF-E487-444A-AA30-8BC80B95EBD1}" presName="Name13" presStyleLbl="parChTrans1D2" presStyleIdx="0" presStyleCnt="10"/>
      <dgm:spPr/>
      <dgm:t>
        <a:bodyPr/>
        <a:lstStyle/>
        <a:p>
          <a:endParaRPr lang="fr-FR"/>
        </a:p>
      </dgm:t>
    </dgm:pt>
    <dgm:pt modelId="{471A2874-93F1-487B-B455-890A0E32C74D}" type="pres">
      <dgm:prSet presAssocID="{A1E46D17-AA8C-4D67-8E37-F3ED41200B3B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098C81-62ED-411A-BB69-897FBE16D3D9}" type="pres">
      <dgm:prSet presAssocID="{0334D18D-5B97-47E0-B320-408E2F3D7892}" presName="Name13" presStyleLbl="parChTrans1D2" presStyleIdx="1" presStyleCnt="10"/>
      <dgm:spPr/>
      <dgm:t>
        <a:bodyPr/>
        <a:lstStyle/>
        <a:p>
          <a:endParaRPr lang="fr-FR"/>
        </a:p>
      </dgm:t>
    </dgm:pt>
    <dgm:pt modelId="{A746F481-C2C8-41D8-BACE-056FFDA9FA57}" type="pres">
      <dgm:prSet presAssocID="{9B6E5BC1-DE43-4E3D-8D86-412390B587DE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F40193-3892-4C29-956F-E288480A51FC}" type="pres">
      <dgm:prSet presAssocID="{B863A449-9A3E-4272-BC9C-594EB0674B3D}" presName="root" presStyleCnt="0"/>
      <dgm:spPr/>
    </dgm:pt>
    <dgm:pt modelId="{8CCF9461-ED3A-4F51-A424-0CA8A3490522}" type="pres">
      <dgm:prSet presAssocID="{B863A449-9A3E-4272-BC9C-594EB0674B3D}" presName="rootComposite" presStyleCnt="0"/>
      <dgm:spPr/>
    </dgm:pt>
    <dgm:pt modelId="{4537C6FD-35F8-4A2F-BF04-CE6F58C64261}" type="pres">
      <dgm:prSet presAssocID="{B863A449-9A3E-4272-BC9C-594EB0674B3D}" presName="rootText" presStyleLbl="node1" presStyleIdx="1" presStyleCnt="4"/>
      <dgm:spPr/>
      <dgm:t>
        <a:bodyPr/>
        <a:lstStyle/>
        <a:p>
          <a:endParaRPr lang="fr-FR"/>
        </a:p>
      </dgm:t>
    </dgm:pt>
    <dgm:pt modelId="{EF81B5F9-A343-4A39-A34C-74D009E46A0B}" type="pres">
      <dgm:prSet presAssocID="{B863A449-9A3E-4272-BC9C-594EB0674B3D}" presName="rootConnector" presStyleLbl="node1" presStyleIdx="1" presStyleCnt="4"/>
      <dgm:spPr/>
      <dgm:t>
        <a:bodyPr/>
        <a:lstStyle/>
        <a:p>
          <a:endParaRPr lang="fr-FR"/>
        </a:p>
      </dgm:t>
    </dgm:pt>
    <dgm:pt modelId="{47D68AE7-8A66-422E-A486-F5FFE42816B0}" type="pres">
      <dgm:prSet presAssocID="{B863A449-9A3E-4272-BC9C-594EB0674B3D}" presName="childShape" presStyleCnt="0"/>
      <dgm:spPr/>
    </dgm:pt>
    <dgm:pt modelId="{474D2F8B-ECB6-4B23-8103-6C8A123DB197}" type="pres">
      <dgm:prSet presAssocID="{4245AEC0-C2A9-425D-A8EB-C1FF11FB478A}" presName="Name13" presStyleLbl="parChTrans1D2" presStyleIdx="2" presStyleCnt="10"/>
      <dgm:spPr/>
      <dgm:t>
        <a:bodyPr/>
        <a:lstStyle/>
        <a:p>
          <a:endParaRPr lang="fr-FR"/>
        </a:p>
      </dgm:t>
    </dgm:pt>
    <dgm:pt modelId="{6255BB6D-C931-4B4A-AB49-46B58E1CBC8E}" type="pres">
      <dgm:prSet presAssocID="{8691DE4F-D613-433C-974E-6C62F7CB9313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F3D7ED-DEC4-4ABC-AC9A-E09F04B651D3}" type="pres">
      <dgm:prSet presAssocID="{A5C20E5B-8D9D-4584-8202-7AF94F9A7A90}" presName="Name13" presStyleLbl="parChTrans1D2" presStyleIdx="3" presStyleCnt="10"/>
      <dgm:spPr/>
      <dgm:t>
        <a:bodyPr/>
        <a:lstStyle/>
        <a:p>
          <a:endParaRPr lang="fr-FR"/>
        </a:p>
      </dgm:t>
    </dgm:pt>
    <dgm:pt modelId="{1B2C75AE-0464-4CAE-AE3F-EBAF95509481}" type="pres">
      <dgm:prSet presAssocID="{AEBA3412-0520-4D02-9862-04883839A5B4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1C05A2-BC5E-4572-BC62-FCDA243F4FC6}" type="pres">
      <dgm:prSet presAssocID="{FF79B12E-014E-4411-BA93-2860AF33B815}" presName="Name13" presStyleLbl="parChTrans1D2" presStyleIdx="4" presStyleCnt="10"/>
      <dgm:spPr/>
      <dgm:t>
        <a:bodyPr/>
        <a:lstStyle/>
        <a:p>
          <a:endParaRPr lang="fr-FR"/>
        </a:p>
      </dgm:t>
    </dgm:pt>
    <dgm:pt modelId="{DDE092D3-5EF4-4DEB-B574-DC59D77EEEB7}" type="pres">
      <dgm:prSet presAssocID="{4CF526AC-075D-4554-A9C0-BE810C539385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8C182F-1798-421D-95C3-ADA49F5A56BF}" type="pres">
      <dgm:prSet presAssocID="{3D0CA56B-0584-4C34-983D-7124D648710B}" presName="root" presStyleCnt="0"/>
      <dgm:spPr/>
    </dgm:pt>
    <dgm:pt modelId="{E574C83A-00F3-4132-BAA5-D8548EE459B6}" type="pres">
      <dgm:prSet presAssocID="{3D0CA56B-0584-4C34-983D-7124D648710B}" presName="rootComposite" presStyleCnt="0"/>
      <dgm:spPr/>
    </dgm:pt>
    <dgm:pt modelId="{FCE4D35D-A55B-44E6-9974-5983D116456C}" type="pres">
      <dgm:prSet presAssocID="{3D0CA56B-0584-4C34-983D-7124D648710B}" presName="rootText" presStyleLbl="node1" presStyleIdx="2" presStyleCnt="4"/>
      <dgm:spPr/>
      <dgm:t>
        <a:bodyPr/>
        <a:lstStyle/>
        <a:p>
          <a:endParaRPr lang="fr-FR"/>
        </a:p>
      </dgm:t>
    </dgm:pt>
    <dgm:pt modelId="{9360126C-BBAD-4280-A52D-FDB1F015960B}" type="pres">
      <dgm:prSet presAssocID="{3D0CA56B-0584-4C34-983D-7124D648710B}" presName="rootConnector" presStyleLbl="node1" presStyleIdx="2" presStyleCnt="4"/>
      <dgm:spPr/>
      <dgm:t>
        <a:bodyPr/>
        <a:lstStyle/>
        <a:p>
          <a:endParaRPr lang="fr-FR"/>
        </a:p>
      </dgm:t>
    </dgm:pt>
    <dgm:pt modelId="{0E83260B-9B16-464F-990E-97BAD5867A63}" type="pres">
      <dgm:prSet presAssocID="{3D0CA56B-0584-4C34-983D-7124D648710B}" presName="childShape" presStyleCnt="0"/>
      <dgm:spPr/>
    </dgm:pt>
    <dgm:pt modelId="{48FC5959-67CC-461C-982A-86B0A38875BA}" type="pres">
      <dgm:prSet presAssocID="{92749C72-F119-43A6-B5C8-5043B960E949}" presName="Name13" presStyleLbl="parChTrans1D2" presStyleIdx="5" presStyleCnt="10"/>
      <dgm:spPr/>
      <dgm:t>
        <a:bodyPr/>
        <a:lstStyle/>
        <a:p>
          <a:endParaRPr lang="fr-FR"/>
        </a:p>
      </dgm:t>
    </dgm:pt>
    <dgm:pt modelId="{8F75B35D-75A1-4304-A71D-0419436409DC}" type="pres">
      <dgm:prSet presAssocID="{92F70233-E641-4AED-8931-E9819BA891EC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D38427-15B8-47A4-AE74-8831899EA9D8}" type="pres">
      <dgm:prSet presAssocID="{8BB543AC-E862-4EB9-88CE-4B93A67CB1E1}" presName="Name13" presStyleLbl="parChTrans1D2" presStyleIdx="6" presStyleCnt="10"/>
      <dgm:spPr/>
      <dgm:t>
        <a:bodyPr/>
        <a:lstStyle/>
        <a:p>
          <a:endParaRPr lang="fr-FR"/>
        </a:p>
      </dgm:t>
    </dgm:pt>
    <dgm:pt modelId="{A990E1DC-34FC-4EDE-B995-B25CDC488081}" type="pres">
      <dgm:prSet presAssocID="{912921E2-1FEF-47A5-9409-92570A81C25F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EA583D-8FC5-4F49-B38F-2E01C0C7E7DB}" type="pres">
      <dgm:prSet presAssocID="{881461F2-26B9-42AE-AFA1-C272900C4990}" presName="Name13" presStyleLbl="parChTrans1D2" presStyleIdx="7" presStyleCnt="10"/>
      <dgm:spPr/>
      <dgm:t>
        <a:bodyPr/>
        <a:lstStyle/>
        <a:p>
          <a:endParaRPr lang="fr-FR"/>
        </a:p>
      </dgm:t>
    </dgm:pt>
    <dgm:pt modelId="{A77927F3-0076-40C8-B4BA-F7C51D3CD448}" type="pres">
      <dgm:prSet presAssocID="{66692790-A377-49F9-8C7F-9A24F1C19B99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32FED7-EA68-4A1D-931F-6EA1A36A18A5}" type="pres">
      <dgm:prSet presAssocID="{C69E1CEC-13D7-47E4-B4DD-27C5A222C148}" presName="Name13" presStyleLbl="parChTrans1D2" presStyleIdx="8" presStyleCnt="10"/>
      <dgm:spPr/>
      <dgm:t>
        <a:bodyPr/>
        <a:lstStyle/>
        <a:p>
          <a:endParaRPr lang="fr-FR"/>
        </a:p>
      </dgm:t>
    </dgm:pt>
    <dgm:pt modelId="{F41B2212-DEC5-471B-9F06-8F04F9E8C52D}" type="pres">
      <dgm:prSet presAssocID="{DD83A73E-3450-45C5-99A7-49C2A77B9DB9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9440A5-2A86-4074-A9C2-DA2BC0E23B22}" type="pres">
      <dgm:prSet presAssocID="{460C8C3A-188D-44CE-8768-B0666AF8F37E}" presName="root" presStyleCnt="0"/>
      <dgm:spPr/>
    </dgm:pt>
    <dgm:pt modelId="{0AE3B9ED-7FA2-4747-BA2C-DF03EA30E5AF}" type="pres">
      <dgm:prSet presAssocID="{460C8C3A-188D-44CE-8768-B0666AF8F37E}" presName="rootComposite" presStyleCnt="0"/>
      <dgm:spPr/>
    </dgm:pt>
    <dgm:pt modelId="{D6BF9AC1-CC4E-45AF-8233-02D1E2095884}" type="pres">
      <dgm:prSet presAssocID="{460C8C3A-188D-44CE-8768-B0666AF8F37E}" presName="rootText" presStyleLbl="node1" presStyleIdx="3" presStyleCnt="4"/>
      <dgm:spPr/>
      <dgm:t>
        <a:bodyPr/>
        <a:lstStyle/>
        <a:p>
          <a:endParaRPr lang="fr-FR"/>
        </a:p>
      </dgm:t>
    </dgm:pt>
    <dgm:pt modelId="{39375C04-2D6B-46FC-8B46-7D04C934D2B9}" type="pres">
      <dgm:prSet presAssocID="{460C8C3A-188D-44CE-8768-B0666AF8F37E}" presName="rootConnector" presStyleLbl="node1" presStyleIdx="3" presStyleCnt="4"/>
      <dgm:spPr/>
      <dgm:t>
        <a:bodyPr/>
        <a:lstStyle/>
        <a:p>
          <a:endParaRPr lang="fr-FR"/>
        </a:p>
      </dgm:t>
    </dgm:pt>
    <dgm:pt modelId="{936EBC00-A690-4ABD-9E60-BA21E4408F40}" type="pres">
      <dgm:prSet presAssocID="{460C8C3A-188D-44CE-8768-B0666AF8F37E}" presName="childShape" presStyleCnt="0"/>
      <dgm:spPr/>
    </dgm:pt>
    <dgm:pt modelId="{96EBFA8E-F695-477E-9F96-B4F6E1F26C25}" type="pres">
      <dgm:prSet presAssocID="{536E48E6-4CD2-4684-960B-435604A4CA90}" presName="Name13" presStyleLbl="parChTrans1D2" presStyleIdx="9" presStyleCnt="10"/>
      <dgm:spPr/>
      <dgm:t>
        <a:bodyPr/>
        <a:lstStyle/>
        <a:p>
          <a:endParaRPr lang="fr-FR"/>
        </a:p>
      </dgm:t>
    </dgm:pt>
    <dgm:pt modelId="{12BC6BAC-34FC-4C78-8DCB-7EEB273B002D}" type="pres">
      <dgm:prSet presAssocID="{CD7A2B40-005E-4048-8288-5797F3C5DC6C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B74E396-D4B0-4D9F-8360-664D562AD51A}" type="presOf" srcId="{66692790-A377-49F9-8C7F-9A24F1C19B99}" destId="{A77927F3-0076-40C8-B4BA-F7C51D3CD448}" srcOrd="0" destOrd="0" presId="urn:microsoft.com/office/officeart/2005/8/layout/hierarchy3"/>
    <dgm:cxn modelId="{668332C3-3AA2-4B87-AF4D-C126E91F763E}" type="presOf" srcId="{3D0CA56B-0584-4C34-983D-7124D648710B}" destId="{FCE4D35D-A55B-44E6-9974-5983D116456C}" srcOrd="0" destOrd="0" presId="urn:microsoft.com/office/officeart/2005/8/layout/hierarchy3"/>
    <dgm:cxn modelId="{732A8011-EF48-4056-AC8A-B0EA8E72AF68}" type="presOf" srcId="{B863A449-9A3E-4272-BC9C-594EB0674B3D}" destId="{EF81B5F9-A343-4A39-A34C-74D009E46A0B}" srcOrd="1" destOrd="0" presId="urn:microsoft.com/office/officeart/2005/8/layout/hierarchy3"/>
    <dgm:cxn modelId="{EC530410-A51B-4B65-AD5B-09281A3E9B73}" srcId="{98A8F7C0-F639-418A-9D81-1AB06FCD577C}" destId="{B863A449-9A3E-4272-BC9C-594EB0674B3D}" srcOrd="1" destOrd="0" parTransId="{0788B7CA-51A0-4199-A72B-F1B812371728}" sibTransId="{668F6494-87F6-487F-BC55-69C7092DA482}"/>
    <dgm:cxn modelId="{18D8142F-96DC-4014-8B35-F4FACCE830D1}" srcId="{6BEFB662-80B3-4BA6-8ED3-E801BC594580}" destId="{A1E46D17-AA8C-4D67-8E37-F3ED41200B3B}" srcOrd="0" destOrd="0" parTransId="{694B32AF-E487-444A-AA30-8BC80B95EBD1}" sibTransId="{F67C72F2-1679-492C-B931-047ACA55627B}"/>
    <dgm:cxn modelId="{0D47A175-5AF3-4DA4-9C50-4D80E216059F}" srcId="{6BEFB662-80B3-4BA6-8ED3-E801BC594580}" destId="{9B6E5BC1-DE43-4E3D-8D86-412390B587DE}" srcOrd="1" destOrd="0" parTransId="{0334D18D-5B97-47E0-B320-408E2F3D7892}" sibTransId="{066951D8-D6D9-43DF-A1E8-7D641E77D044}"/>
    <dgm:cxn modelId="{F177D758-E912-48A2-8760-329327C375A7}" type="presOf" srcId="{DD83A73E-3450-45C5-99A7-49C2A77B9DB9}" destId="{F41B2212-DEC5-471B-9F06-8F04F9E8C52D}" srcOrd="0" destOrd="0" presId="urn:microsoft.com/office/officeart/2005/8/layout/hierarchy3"/>
    <dgm:cxn modelId="{98B4B6BD-AA88-48BF-8AB9-572EAA1DF6BF}" srcId="{B863A449-9A3E-4272-BC9C-594EB0674B3D}" destId="{AEBA3412-0520-4D02-9862-04883839A5B4}" srcOrd="1" destOrd="0" parTransId="{A5C20E5B-8D9D-4584-8202-7AF94F9A7A90}" sibTransId="{1FB6A627-5014-4D25-A4DC-7324C10C778C}"/>
    <dgm:cxn modelId="{52DCCF21-0FAE-4EA5-BEF2-34AEDD426583}" type="presOf" srcId="{4245AEC0-C2A9-425D-A8EB-C1FF11FB478A}" destId="{474D2F8B-ECB6-4B23-8103-6C8A123DB197}" srcOrd="0" destOrd="0" presId="urn:microsoft.com/office/officeart/2005/8/layout/hierarchy3"/>
    <dgm:cxn modelId="{77AD0EB8-7DAE-44E0-86F4-126D54A91631}" srcId="{3D0CA56B-0584-4C34-983D-7124D648710B}" destId="{92F70233-E641-4AED-8931-E9819BA891EC}" srcOrd="0" destOrd="0" parTransId="{92749C72-F119-43A6-B5C8-5043B960E949}" sibTransId="{70555A70-5115-4AA9-B352-9B1DC3298912}"/>
    <dgm:cxn modelId="{6EC5EF31-DB9C-4565-A7AD-22914DFE1BE4}" type="presOf" srcId="{4CF526AC-075D-4554-A9C0-BE810C539385}" destId="{DDE092D3-5EF4-4DEB-B574-DC59D77EEEB7}" srcOrd="0" destOrd="0" presId="urn:microsoft.com/office/officeart/2005/8/layout/hierarchy3"/>
    <dgm:cxn modelId="{6BA29B4B-8A75-4EB1-BA30-9CACFDD0606E}" type="presOf" srcId="{A1E46D17-AA8C-4D67-8E37-F3ED41200B3B}" destId="{471A2874-93F1-487B-B455-890A0E32C74D}" srcOrd="0" destOrd="0" presId="urn:microsoft.com/office/officeart/2005/8/layout/hierarchy3"/>
    <dgm:cxn modelId="{CFA67CC1-7D27-4904-9445-CBEE51E6B699}" srcId="{98A8F7C0-F639-418A-9D81-1AB06FCD577C}" destId="{6BEFB662-80B3-4BA6-8ED3-E801BC594580}" srcOrd="0" destOrd="0" parTransId="{AFA9D01A-96C5-49FA-8CA8-6369A9062544}" sibTransId="{A09834E8-36CF-49D8-86AB-D81D00AD580C}"/>
    <dgm:cxn modelId="{05CA41A4-8303-4E43-B9D8-03515BE44CD2}" srcId="{3D0CA56B-0584-4C34-983D-7124D648710B}" destId="{DD83A73E-3450-45C5-99A7-49C2A77B9DB9}" srcOrd="3" destOrd="0" parTransId="{C69E1CEC-13D7-47E4-B4DD-27C5A222C148}" sibTransId="{D533B990-BC8A-4B0E-91EF-DA234DF71DF0}"/>
    <dgm:cxn modelId="{5A9A6CDB-AAF3-4DA3-8C68-F9EAE2060D9B}" type="presOf" srcId="{460C8C3A-188D-44CE-8768-B0666AF8F37E}" destId="{D6BF9AC1-CC4E-45AF-8233-02D1E2095884}" srcOrd="0" destOrd="0" presId="urn:microsoft.com/office/officeart/2005/8/layout/hierarchy3"/>
    <dgm:cxn modelId="{DAC1A146-7CB7-4E2F-A098-4119D907BD67}" type="presOf" srcId="{92F70233-E641-4AED-8931-E9819BA891EC}" destId="{8F75B35D-75A1-4304-A71D-0419436409DC}" srcOrd="0" destOrd="0" presId="urn:microsoft.com/office/officeart/2005/8/layout/hierarchy3"/>
    <dgm:cxn modelId="{85912FB5-E30E-40AD-80A5-9A923D416360}" type="presOf" srcId="{460C8C3A-188D-44CE-8768-B0666AF8F37E}" destId="{39375C04-2D6B-46FC-8B46-7D04C934D2B9}" srcOrd="1" destOrd="0" presId="urn:microsoft.com/office/officeart/2005/8/layout/hierarchy3"/>
    <dgm:cxn modelId="{E58455AE-9EE1-414F-8435-3EBFC6E86018}" srcId="{3D0CA56B-0584-4C34-983D-7124D648710B}" destId="{66692790-A377-49F9-8C7F-9A24F1C19B99}" srcOrd="2" destOrd="0" parTransId="{881461F2-26B9-42AE-AFA1-C272900C4990}" sibTransId="{476726B1-BB25-4934-B0C5-DACCEE2B9DDD}"/>
    <dgm:cxn modelId="{D7D6B2E4-EC4A-47E9-83C5-DE6A31ED4FAA}" type="presOf" srcId="{0334D18D-5B97-47E0-B320-408E2F3D7892}" destId="{FE098C81-62ED-411A-BB69-897FBE16D3D9}" srcOrd="0" destOrd="0" presId="urn:microsoft.com/office/officeart/2005/8/layout/hierarchy3"/>
    <dgm:cxn modelId="{D0B43EE3-DD1E-42FA-A5D5-CAF2659271A0}" type="presOf" srcId="{FF79B12E-014E-4411-BA93-2860AF33B815}" destId="{C81C05A2-BC5E-4572-BC62-FCDA243F4FC6}" srcOrd="0" destOrd="0" presId="urn:microsoft.com/office/officeart/2005/8/layout/hierarchy3"/>
    <dgm:cxn modelId="{C5DD7D6D-CDB9-406D-A54A-8975200D4047}" srcId="{460C8C3A-188D-44CE-8768-B0666AF8F37E}" destId="{CD7A2B40-005E-4048-8288-5797F3C5DC6C}" srcOrd="0" destOrd="0" parTransId="{536E48E6-4CD2-4684-960B-435604A4CA90}" sibTransId="{BA55816A-8F88-46FE-BDA4-FE643AFEAD63}"/>
    <dgm:cxn modelId="{F853892C-1549-4226-B5F0-43552A8950B2}" type="presOf" srcId="{AEBA3412-0520-4D02-9862-04883839A5B4}" destId="{1B2C75AE-0464-4CAE-AE3F-EBAF95509481}" srcOrd="0" destOrd="0" presId="urn:microsoft.com/office/officeart/2005/8/layout/hierarchy3"/>
    <dgm:cxn modelId="{168C1229-1352-4E31-8470-3DA6FEEEA20F}" type="presOf" srcId="{8691DE4F-D613-433C-974E-6C62F7CB9313}" destId="{6255BB6D-C931-4B4A-AB49-46B58E1CBC8E}" srcOrd="0" destOrd="0" presId="urn:microsoft.com/office/officeart/2005/8/layout/hierarchy3"/>
    <dgm:cxn modelId="{E53CF0D8-1620-440C-B686-74BCC57DE39F}" type="presOf" srcId="{98A8F7C0-F639-418A-9D81-1AB06FCD577C}" destId="{18F0881B-D8E1-4E68-89C1-C0EB11ED7289}" srcOrd="0" destOrd="0" presId="urn:microsoft.com/office/officeart/2005/8/layout/hierarchy3"/>
    <dgm:cxn modelId="{841EE2D4-925B-4461-9CF9-5884489A0911}" type="presOf" srcId="{694B32AF-E487-444A-AA30-8BC80B95EBD1}" destId="{E034A418-8F03-498F-A59E-2061D9A8C259}" srcOrd="0" destOrd="0" presId="urn:microsoft.com/office/officeart/2005/8/layout/hierarchy3"/>
    <dgm:cxn modelId="{16328354-B59A-4755-8E05-4375D534A8FC}" type="presOf" srcId="{B863A449-9A3E-4272-BC9C-594EB0674B3D}" destId="{4537C6FD-35F8-4A2F-BF04-CE6F58C64261}" srcOrd="0" destOrd="0" presId="urn:microsoft.com/office/officeart/2005/8/layout/hierarchy3"/>
    <dgm:cxn modelId="{0814383C-A55E-4D74-957F-B5521B773B93}" type="presOf" srcId="{6BEFB662-80B3-4BA6-8ED3-E801BC594580}" destId="{28B3604C-FA57-414C-A6CA-D0FEDBF07C46}" srcOrd="0" destOrd="0" presId="urn:microsoft.com/office/officeart/2005/8/layout/hierarchy3"/>
    <dgm:cxn modelId="{DA252318-64C4-4C13-B622-2FE3BD45246A}" type="presOf" srcId="{9B6E5BC1-DE43-4E3D-8D86-412390B587DE}" destId="{A746F481-C2C8-41D8-BACE-056FFDA9FA57}" srcOrd="0" destOrd="0" presId="urn:microsoft.com/office/officeart/2005/8/layout/hierarchy3"/>
    <dgm:cxn modelId="{79828A35-1116-4D1B-8D5C-AECD18437719}" type="presOf" srcId="{912921E2-1FEF-47A5-9409-92570A81C25F}" destId="{A990E1DC-34FC-4EDE-B995-B25CDC488081}" srcOrd="0" destOrd="0" presId="urn:microsoft.com/office/officeart/2005/8/layout/hierarchy3"/>
    <dgm:cxn modelId="{1386C452-0E1E-420E-828B-C003E99C5201}" type="presOf" srcId="{A5C20E5B-8D9D-4584-8202-7AF94F9A7A90}" destId="{F8F3D7ED-DEC4-4ABC-AC9A-E09F04B651D3}" srcOrd="0" destOrd="0" presId="urn:microsoft.com/office/officeart/2005/8/layout/hierarchy3"/>
    <dgm:cxn modelId="{326F289A-E0CD-49A8-A2F1-F1A5EC21598D}" srcId="{98A8F7C0-F639-418A-9D81-1AB06FCD577C}" destId="{460C8C3A-188D-44CE-8768-B0666AF8F37E}" srcOrd="3" destOrd="0" parTransId="{DCF83D27-8C62-4BE0-BCFF-1AC7AF8891AE}" sibTransId="{4252DAD0-EEF0-453D-8007-26E97F76B860}"/>
    <dgm:cxn modelId="{56C038D6-CD9C-4258-83B6-512CAB41414A}" type="presOf" srcId="{881461F2-26B9-42AE-AFA1-C272900C4990}" destId="{FDEA583D-8FC5-4F49-B38F-2E01C0C7E7DB}" srcOrd="0" destOrd="0" presId="urn:microsoft.com/office/officeart/2005/8/layout/hierarchy3"/>
    <dgm:cxn modelId="{182A5498-609F-4B3C-B2BA-672469F2CD23}" type="presOf" srcId="{6BEFB662-80B3-4BA6-8ED3-E801BC594580}" destId="{E172FDB1-C054-4B60-B225-6F8E32A6D07E}" srcOrd="1" destOrd="0" presId="urn:microsoft.com/office/officeart/2005/8/layout/hierarchy3"/>
    <dgm:cxn modelId="{C4A402AA-86B5-4B85-B3B1-6CDE04A74972}" srcId="{3D0CA56B-0584-4C34-983D-7124D648710B}" destId="{912921E2-1FEF-47A5-9409-92570A81C25F}" srcOrd="1" destOrd="0" parTransId="{8BB543AC-E862-4EB9-88CE-4B93A67CB1E1}" sibTransId="{18598F61-29B6-4C02-AEA7-F63D99F75324}"/>
    <dgm:cxn modelId="{5A01FDCE-B911-451A-AFDC-FF215E95F0B0}" srcId="{B863A449-9A3E-4272-BC9C-594EB0674B3D}" destId="{8691DE4F-D613-433C-974E-6C62F7CB9313}" srcOrd="0" destOrd="0" parTransId="{4245AEC0-C2A9-425D-A8EB-C1FF11FB478A}" sibTransId="{8203CF1E-3DA3-4CE8-92F8-F261D74B119D}"/>
    <dgm:cxn modelId="{99BE00A0-60FD-4914-BC9B-A8D6809BA6FB}" type="presOf" srcId="{CD7A2B40-005E-4048-8288-5797F3C5DC6C}" destId="{12BC6BAC-34FC-4C78-8DCB-7EEB273B002D}" srcOrd="0" destOrd="0" presId="urn:microsoft.com/office/officeart/2005/8/layout/hierarchy3"/>
    <dgm:cxn modelId="{306D9F45-0850-4807-8229-6D39115B05A9}" srcId="{98A8F7C0-F639-418A-9D81-1AB06FCD577C}" destId="{3D0CA56B-0584-4C34-983D-7124D648710B}" srcOrd="2" destOrd="0" parTransId="{3006F276-E12E-4D8D-B52C-4A8CBC28A24E}" sibTransId="{415E7728-F99E-4D3D-A599-6DE84B3CE5CB}"/>
    <dgm:cxn modelId="{1F2BD968-39CA-4E73-A943-474F67878630}" type="presOf" srcId="{8BB543AC-E862-4EB9-88CE-4B93A67CB1E1}" destId="{24D38427-15B8-47A4-AE74-8831899EA9D8}" srcOrd="0" destOrd="0" presId="urn:microsoft.com/office/officeart/2005/8/layout/hierarchy3"/>
    <dgm:cxn modelId="{ECCFB93B-6485-46D0-98F8-9C308DB14A0A}" type="presOf" srcId="{536E48E6-4CD2-4684-960B-435604A4CA90}" destId="{96EBFA8E-F695-477E-9F96-B4F6E1F26C25}" srcOrd="0" destOrd="0" presId="urn:microsoft.com/office/officeart/2005/8/layout/hierarchy3"/>
    <dgm:cxn modelId="{EECA15A4-4056-4196-90F8-ABA724F8603A}" srcId="{B863A449-9A3E-4272-BC9C-594EB0674B3D}" destId="{4CF526AC-075D-4554-A9C0-BE810C539385}" srcOrd="2" destOrd="0" parTransId="{FF79B12E-014E-4411-BA93-2860AF33B815}" sibTransId="{2901A210-713C-4FAA-8833-37C4BD2BD2B1}"/>
    <dgm:cxn modelId="{7DE41882-CF0D-4131-B21E-E276D200FD4F}" type="presOf" srcId="{3D0CA56B-0584-4C34-983D-7124D648710B}" destId="{9360126C-BBAD-4280-A52D-FDB1F015960B}" srcOrd="1" destOrd="0" presId="urn:microsoft.com/office/officeart/2005/8/layout/hierarchy3"/>
    <dgm:cxn modelId="{159A8A82-5C7B-4955-80F8-628400EE228F}" type="presOf" srcId="{92749C72-F119-43A6-B5C8-5043B960E949}" destId="{48FC5959-67CC-461C-982A-86B0A38875BA}" srcOrd="0" destOrd="0" presId="urn:microsoft.com/office/officeart/2005/8/layout/hierarchy3"/>
    <dgm:cxn modelId="{049CBD84-6AAE-4D8C-B896-F7469F28F21C}" type="presOf" srcId="{C69E1CEC-13D7-47E4-B4DD-27C5A222C148}" destId="{7132FED7-EA68-4A1D-931F-6EA1A36A18A5}" srcOrd="0" destOrd="0" presId="urn:microsoft.com/office/officeart/2005/8/layout/hierarchy3"/>
    <dgm:cxn modelId="{73FD759F-1BD2-4EF0-983B-3DF75E31A110}" type="presParOf" srcId="{18F0881B-D8E1-4E68-89C1-C0EB11ED7289}" destId="{AC51F179-2833-47EB-93BA-A2CAAC9D9EC7}" srcOrd="0" destOrd="0" presId="urn:microsoft.com/office/officeart/2005/8/layout/hierarchy3"/>
    <dgm:cxn modelId="{43C1DEE3-BCD1-4862-8B4C-CD67E903AC32}" type="presParOf" srcId="{AC51F179-2833-47EB-93BA-A2CAAC9D9EC7}" destId="{29FBD750-12F2-4B85-816A-5B319175C9BF}" srcOrd="0" destOrd="0" presId="urn:microsoft.com/office/officeart/2005/8/layout/hierarchy3"/>
    <dgm:cxn modelId="{53B441FE-FD1B-406C-87F4-2E9455E388D8}" type="presParOf" srcId="{29FBD750-12F2-4B85-816A-5B319175C9BF}" destId="{28B3604C-FA57-414C-A6CA-D0FEDBF07C46}" srcOrd="0" destOrd="0" presId="urn:microsoft.com/office/officeart/2005/8/layout/hierarchy3"/>
    <dgm:cxn modelId="{D08A933F-A15E-4A40-8B23-73423F864003}" type="presParOf" srcId="{29FBD750-12F2-4B85-816A-5B319175C9BF}" destId="{E172FDB1-C054-4B60-B225-6F8E32A6D07E}" srcOrd="1" destOrd="0" presId="urn:microsoft.com/office/officeart/2005/8/layout/hierarchy3"/>
    <dgm:cxn modelId="{65DCB480-01D2-448B-A48F-265CE869795C}" type="presParOf" srcId="{AC51F179-2833-47EB-93BA-A2CAAC9D9EC7}" destId="{903FB7F1-0505-40BF-A5E0-FC1F3DD9A8C1}" srcOrd="1" destOrd="0" presId="urn:microsoft.com/office/officeart/2005/8/layout/hierarchy3"/>
    <dgm:cxn modelId="{4668E55A-4910-4175-94D3-BE49C966C429}" type="presParOf" srcId="{903FB7F1-0505-40BF-A5E0-FC1F3DD9A8C1}" destId="{E034A418-8F03-498F-A59E-2061D9A8C259}" srcOrd="0" destOrd="0" presId="urn:microsoft.com/office/officeart/2005/8/layout/hierarchy3"/>
    <dgm:cxn modelId="{CF3B02DE-FC5D-419B-8A8D-B391DBECEBF6}" type="presParOf" srcId="{903FB7F1-0505-40BF-A5E0-FC1F3DD9A8C1}" destId="{471A2874-93F1-487B-B455-890A0E32C74D}" srcOrd="1" destOrd="0" presId="urn:microsoft.com/office/officeart/2005/8/layout/hierarchy3"/>
    <dgm:cxn modelId="{52F028B7-8254-4AF4-A256-564EC5A421A7}" type="presParOf" srcId="{903FB7F1-0505-40BF-A5E0-FC1F3DD9A8C1}" destId="{FE098C81-62ED-411A-BB69-897FBE16D3D9}" srcOrd="2" destOrd="0" presId="urn:microsoft.com/office/officeart/2005/8/layout/hierarchy3"/>
    <dgm:cxn modelId="{0631CCD0-6889-4B2D-921A-233328057FBA}" type="presParOf" srcId="{903FB7F1-0505-40BF-A5E0-FC1F3DD9A8C1}" destId="{A746F481-C2C8-41D8-BACE-056FFDA9FA57}" srcOrd="3" destOrd="0" presId="urn:microsoft.com/office/officeart/2005/8/layout/hierarchy3"/>
    <dgm:cxn modelId="{7A4E7238-1F0E-4767-BE98-9BF4520B8283}" type="presParOf" srcId="{18F0881B-D8E1-4E68-89C1-C0EB11ED7289}" destId="{8DF40193-3892-4C29-956F-E288480A51FC}" srcOrd="1" destOrd="0" presId="urn:microsoft.com/office/officeart/2005/8/layout/hierarchy3"/>
    <dgm:cxn modelId="{73B73840-151C-4306-A766-F1CD78B9049C}" type="presParOf" srcId="{8DF40193-3892-4C29-956F-E288480A51FC}" destId="{8CCF9461-ED3A-4F51-A424-0CA8A3490522}" srcOrd="0" destOrd="0" presId="urn:microsoft.com/office/officeart/2005/8/layout/hierarchy3"/>
    <dgm:cxn modelId="{A665DA2F-B155-44E2-8C65-1BAD66264EC5}" type="presParOf" srcId="{8CCF9461-ED3A-4F51-A424-0CA8A3490522}" destId="{4537C6FD-35F8-4A2F-BF04-CE6F58C64261}" srcOrd="0" destOrd="0" presId="urn:microsoft.com/office/officeart/2005/8/layout/hierarchy3"/>
    <dgm:cxn modelId="{F2FB05F3-BB35-4DF8-9689-C828B17854F6}" type="presParOf" srcId="{8CCF9461-ED3A-4F51-A424-0CA8A3490522}" destId="{EF81B5F9-A343-4A39-A34C-74D009E46A0B}" srcOrd="1" destOrd="0" presId="urn:microsoft.com/office/officeart/2005/8/layout/hierarchy3"/>
    <dgm:cxn modelId="{CE19667B-8CA6-450D-B6E2-2F05290870D9}" type="presParOf" srcId="{8DF40193-3892-4C29-956F-E288480A51FC}" destId="{47D68AE7-8A66-422E-A486-F5FFE42816B0}" srcOrd="1" destOrd="0" presId="urn:microsoft.com/office/officeart/2005/8/layout/hierarchy3"/>
    <dgm:cxn modelId="{402D7B5B-32A5-4BFE-BBDD-9C2C1480B34D}" type="presParOf" srcId="{47D68AE7-8A66-422E-A486-F5FFE42816B0}" destId="{474D2F8B-ECB6-4B23-8103-6C8A123DB197}" srcOrd="0" destOrd="0" presId="urn:microsoft.com/office/officeart/2005/8/layout/hierarchy3"/>
    <dgm:cxn modelId="{0D9FB9F5-0C53-41DC-864B-EB604AA5B436}" type="presParOf" srcId="{47D68AE7-8A66-422E-A486-F5FFE42816B0}" destId="{6255BB6D-C931-4B4A-AB49-46B58E1CBC8E}" srcOrd="1" destOrd="0" presId="urn:microsoft.com/office/officeart/2005/8/layout/hierarchy3"/>
    <dgm:cxn modelId="{EE19DC05-723F-4D26-8AD9-C3EBD86E05B5}" type="presParOf" srcId="{47D68AE7-8A66-422E-A486-F5FFE42816B0}" destId="{F8F3D7ED-DEC4-4ABC-AC9A-E09F04B651D3}" srcOrd="2" destOrd="0" presId="urn:microsoft.com/office/officeart/2005/8/layout/hierarchy3"/>
    <dgm:cxn modelId="{DB2FBB5F-8CD4-4D84-B200-98C14C49C9E3}" type="presParOf" srcId="{47D68AE7-8A66-422E-A486-F5FFE42816B0}" destId="{1B2C75AE-0464-4CAE-AE3F-EBAF95509481}" srcOrd="3" destOrd="0" presId="urn:microsoft.com/office/officeart/2005/8/layout/hierarchy3"/>
    <dgm:cxn modelId="{AE9FFC34-DE52-4AC1-BAAC-A246C6483094}" type="presParOf" srcId="{47D68AE7-8A66-422E-A486-F5FFE42816B0}" destId="{C81C05A2-BC5E-4572-BC62-FCDA243F4FC6}" srcOrd="4" destOrd="0" presId="urn:microsoft.com/office/officeart/2005/8/layout/hierarchy3"/>
    <dgm:cxn modelId="{AE88712A-29AA-4A6B-B99A-21E5A1841952}" type="presParOf" srcId="{47D68AE7-8A66-422E-A486-F5FFE42816B0}" destId="{DDE092D3-5EF4-4DEB-B574-DC59D77EEEB7}" srcOrd="5" destOrd="0" presId="urn:microsoft.com/office/officeart/2005/8/layout/hierarchy3"/>
    <dgm:cxn modelId="{9A138CB7-7017-4448-9F27-D43C4A466F04}" type="presParOf" srcId="{18F0881B-D8E1-4E68-89C1-C0EB11ED7289}" destId="{328C182F-1798-421D-95C3-ADA49F5A56BF}" srcOrd="2" destOrd="0" presId="urn:microsoft.com/office/officeart/2005/8/layout/hierarchy3"/>
    <dgm:cxn modelId="{64496D5A-B2A1-49D6-B4CA-88877C2D35DF}" type="presParOf" srcId="{328C182F-1798-421D-95C3-ADA49F5A56BF}" destId="{E574C83A-00F3-4132-BAA5-D8548EE459B6}" srcOrd="0" destOrd="0" presId="urn:microsoft.com/office/officeart/2005/8/layout/hierarchy3"/>
    <dgm:cxn modelId="{A9B5AC4A-DD13-4373-AFED-753F71E6792B}" type="presParOf" srcId="{E574C83A-00F3-4132-BAA5-D8548EE459B6}" destId="{FCE4D35D-A55B-44E6-9974-5983D116456C}" srcOrd="0" destOrd="0" presId="urn:microsoft.com/office/officeart/2005/8/layout/hierarchy3"/>
    <dgm:cxn modelId="{84C5ADD4-5EA2-4686-BB04-1149A7C3A970}" type="presParOf" srcId="{E574C83A-00F3-4132-BAA5-D8548EE459B6}" destId="{9360126C-BBAD-4280-A52D-FDB1F015960B}" srcOrd="1" destOrd="0" presId="urn:microsoft.com/office/officeart/2005/8/layout/hierarchy3"/>
    <dgm:cxn modelId="{CB5F05B4-139E-43DE-B37A-2FCD061621CD}" type="presParOf" srcId="{328C182F-1798-421D-95C3-ADA49F5A56BF}" destId="{0E83260B-9B16-464F-990E-97BAD5867A63}" srcOrd="1" destOrd="0" presId="urn:microsoft.com/office/officeart/2005/8/layout/hierarchy3"/>
    <dgm:cxn modelId="{C54A23ED-62F6-4CC1-A84B-E0EEAD0FD1B4}" type="presParOf" srcId="{0E83260B-9B16-464F-990E-97BAD5867A63}" destId="{48FC5959-67CC-461C-982A-86B0A38875BA}" srcOrd="0" destOrd="0" presId="urn:microsoft.com/office/officeart/2005/8/layout/hierarchy3"/>
    <dgm:cxn modelId="{B8A59E36-CD70-4BF5-970C-D1570E4B69FD}" type="presParOf" srcId="{0E83260B-9B16-464F-990E-97BAD5867A63}" destId="{8F75B35D-75A1-4304-A71D-0419436409DC}" srcOrd="1" destOrd="0" presId="urn:microsoft.com/office/officeart/2005/8/layout/hierarchy3"/>
    <dgm:cxn modelId="{D75A41FC-0777-4234-B489-AD5ED82EC7FD}" type="presParOf" srcId="{0E83260B-9B16-464F-990E-97BAD5867A63}" destId="{24D38427-15B8-47A4-AE74-8831899EA9D8}" srcOrd="2" destOrd="0" presId="urn:microsoft.com/office/officeart/2005/8/layout/hierarchy3"/>
    <dgm:cxn modelId="{0B068DAE-9B90-45F3-997E-FA9FD71A9BEC}" type="presParOf" srcId="{0E83260B-9B16-464F-990E-97BAD5867A63}" destId="{A990E1DC-34FC-4EDE-B995-B25CDC488081}" srcOrd="3" destOrd="0" presId="urn:microsoft.com/office/officeart/2005/8/layout/hierarchy3"/>
    <dgm:cxn modelId="{BA9B56D8-AA53-4C59-9A8D-14E50D1ED65E}" type="presParOf" srcId="{0E83260B-9B16-464F-990E-97BAD5867A63}" destId="{FDEA583D-8FC5-4F49-B38F-2E01C0C7E7DB}" srcOrd="4" destOrd="0" presId="urn:microsoft.com/office/officeart/2005/8/layout/hierarchy3"/>
    <dgm:cxn modelId="{327F2659-D737-426F-A311-7B8875E727A7}" type="presParOf" srcId="{0E83260B-9B16-464F-990E-97BAD5867A63}" destId="{A77927F3-0076-40C8-B4BA-F7C51D3CD448}" srcOrd="5" destOrd="0" presId="urn:microsoft.com/office/officeart/2005/8/layout/hierarchy3"/>
    <dgm:cxn modelId="{E973025D-5A6A-451E-B62C-BDAF9EEFBBE0}" type="presParOf" srcId="{0E83260B-9B16-464F-990E-97BAD5867A63}" destId="{7132FED7-EA68-4A1D-931F-6EA1A36A18A5}" srcOrd="6" destOrd="0" presId="urn:microsoft.com/office/officeart/2005/8/layout/hierarchy3"/>
    <dgm:cxn modelId="{D3AA5C84-4A6F-4BF9-924F-967889F978B2}" type="presParOf" srcId="{0E83260B-9B16-464F-990E-97BAD5867A63}" destId="{F41B2212-DEC5-471B-9F06-8F04F9E8C52D}" srcOrd="7" destOrd="0" presId="urn:microsoft.com/office/officeart/2005/8/layout/hierarchy3"/>
    <dgm:cxn modelId="{8417721D-D4B2-4992-B0F4-99BE9B908509}" type="presParOf" srcId="{18F0881B-D8E1-4E68-89C1-C0EB11ED7289}" destId="{BA9440A5-2A86-4074-A9C2-DA2BC0E23B22}" srcOrd="3" destOrd="0" presId="urn:microsoft.com/office/officeart/2005/8/layout/hierarchy3"/>
    <dgm:cxn modelId="{BAC6391D-3162-4DCC-9FB7-0E60862BB480}" type="presParOf" srcId="{BA9440A5-2A86-4074-A9C2-DA2BC0E23B22}" destId="{0AE3B9ED-7FA2-4747-BA2C-DF03EA30E5AF}" srcOrd="0" destOrd="0" presId="urn:microsoft.com/office/officeart/2005/8/layout/hierarchy3"/>
    <dgm:cxn modelId="{660A63A5-A9FB-43D5-B9F3-9BC5E439063E}" type="presParOf" srcId="{0AE3B9ED-7FA2-4747-BA2C-DF03EA30E5AF}" destId="{D6BF9AC1-CC4E-45AF-8233-02D1E2095884}" srcOrd="0" destOrd="0" presId="urn:microsoft.com/office/officeart/2005/8/layout/hierarchy3"/>
    <dgm:cxn modelId="{997D7910-1468-4F14-BFEE-0E74F4FCCCA8}" type="presParOf" srcId="{0AE3B9ED-7FA2-4747-BA2C-DF03EA30E5AF}" destId="{39375C04-2D6B-46FC-8B46-7D04C934D2B9}" srcOrd="1" destOrd="0" presId="urn:microsoft.com/office/officeart/2005/8/layout/hierarchy3"/>
    <dgm:cxn modelId="{D86A1589-5A84-45E9-B19E-8087FD9D09A7}" type="presParOf" srcId="{BA9440A5-2A86-4074-A9C2-DA2BC0E23B22}" destId="{936EBC00-A690-4ABD-9E60-BA21E4408F40}" srcOrd="1" destOrd="0" presId="urn:microsoft.com/office/officeart/2005/8/layout/hierarchy3"/>
    <dgm:cxn modelId="{9516AECC-A9F4-41CF-A1AB-C2FC15479E27}" type="presParOf" srcId="{936EBC00-A690-4ABD-9E60-BA21E4408F40}" destId="{96EBFA8E-F695-477E-9F96-B4F6E1F26C25}" srcOrd="0" destOrd="0" presId="urn:microsoft.com/office/officeart/2005/8/layout/hierarchy3"/>
    <dgm:cxn modelId="{E5579FC2-65A9-4FC4-915C-44AEAE6C3CD0}" type="presParOf" srcId="{936EBC00-A690-4ABD-9E60-BA21E4408F40}" destId="{12BC6BAC-34FC-4C78-8DCB-7EEB273B002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D3408DD4-2848-4130-91D2-DA279B566371}" type="datetimeFigureOut">
              <a:rPr lang="fr-FR" smtClean="0"/>
              <a:pPr/>
              <a:t>09/10/2017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49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chemeClr val="bg1"/>
                </a:solidFill>
              </a:rPr>
              <a:t>Communication </a:t>
            </a:r>
            <a:r>
              <a:rPr lang="fr-FR" dirty="0" smtClean="0">
                <a:solidFill>
                  <a:prstClr val="black"/>
                </a:solidFill>
              </a:rPr>
              <a:t>(perte passerelle, nœud non communiquant)</a:t>
            </a: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Défaut sur entrée (ouverture de porte, perte départ)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Lampe (Panne de lampe, erreur commande ballast, panne de nœud)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Consommation anormale (Consommation anormale)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olidFill>
                <a:prstClr val="black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029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smtClean="0"/>
              <a:t>Alarme non activée par défaut</a:t>
            </a:r>
          </a:p>
          <a:p>
            <a:pPr eaLnBrk="1" hangingPunct="1">
              <a:spcBef>
                <a:spcPct val="0"/>
              </a:spcBef>
            </a:pPr>
            <a:r>
              <a:rPr lang="fr-FR" smtClean="0"/>
              <a:t>Enlever l’illustration?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9873D6-70D4-4156-BA37-222046DE562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62697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smtClean="0"/>
              <a:t>Alarme non activée par défaut</a:t>
            </a:r>
          </a:p>
          <a:p>
            <a:pPr eaLnBrk="1" hangingPunct="1">
              <a:spcBef>
                <a:spcPct val="0"/>
              </a:spcBef>
            </a:pPr>
            <a:r>
              <a:rPr lang="fr-FR" smtClean="0"/>
              <a:t>Enlever l’illustration?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9873D6-70D4-4156-BA37-222046DE562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51353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04000" y="5598000"/>
            <a:ext cx="3240000" cy="1261269"/>
          </a:xfrm>
          <a:prstGeom prst="rect">
            <a:avLst/>
          </a:prstGeom>
        </p:spPr>
      </p:pic>
      <p:pic>
        <p:nvPicPr>
          <p:cNvPr id="14" name="Image 13" descr="logo_titr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4000" y="5598000"/>
            <a:ext cx="1692000" cy="1262141"/>
          </a:xfrm>
          <a:prstGeom prst="rect">
            <a:avLst/>
          </a:prstGeom>
        </p:spPr>
      </p:pic>
      <p:pic>
        <p:nvPicPr>
          <p:cNvPr id="13" name="Image 12" descr="fond_titre_2_bi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2000" y="252000"/>
            <a:ext cx="8102286" cy="54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522000" y="395520"/>
            <a:ext cx="3905984" cy="801232"/>
          </a:xfrm>
        </p:spPr>
        <p:txBody>
          <a:bodyPr anchor="t" anchorCtr="0"/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522000" y="1240184"/>
            <a:ext cx="3905984" cy="820664"/>
          </a:xfr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F4DC7E-DFE7-4103-8B92-FE822191F8AA}" type="datetime2">
              <a:rPr lang="fr-FR" smtClean="0"/>
              <a:pPr/>
              <a:t>lundi 9 octobre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59563" y="4270375"/>
            <a:ext cx="1944687" cy="1030833"/>
          </a:xfrm>
        </p:spPr>
        <p:txBody>
          <a:bodyPr/>
          <a:lstStyle>
            <a:lvl1pPr>
              <a:spcAft>
                <a:spcPts val="0"/>
              </a:spcAft>
              <a:defRPr sz="1600" baseline="0"/>
            </a:lvl1pPr>
          </a:lstStyle>
          <a:p>
            <a:pPr lvl="0"/>
            <a:r>
              <a:rPr lang="fr-FR" dirty="0" smtClean="0"/>
              <a:t>Date</a:t>
            </a:r>
          </a:p>
          <a:p>
            <a:pPr lvl="0"/>
            <a:r>
              <a:rPr lang="fr-FR" dirty="0" smtClean="0"/>
              <a:t>Name / </a:t>
            </a:r>
            <a:r>
              <a:rPr lang="fr-FR" dirty="0" err="1" smtClean="0"/>
              <a:t>Function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A37395C-8D56-4DD2-8B64-2737A23CA912}" type="datetime2">
              <a:rPr lang="fr-FR" smtClean="0"/>
              <a:pPr/>
              <a:t>lundi 9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630610" y="3933055"/>
            <a:ext cx="4320480" cy="2160241"/>
          </a:xfrm>
        </p:spPr>
        <p:txBody>
          <a:bodyPr bIns="792000" anchor="ctr" anchorCtr="0"/>
          <a:lstStyle>
            <a:lvl1pPr algn="ctr">
              <a:defRPr sz="1000" b="1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4623" y="1255712"/>
            <a:ext cx="3511551" cy="2844000"/>
          </a:xfrm>
          <a:prstGeom prst="round1Rect">
            <a:avLst>
              <a:gd name="adj" fmla="val 13501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54624" y="4165600"/>
            <a:ext cx="3511552" cy="1816100"/>
          </a:xfrm>
          <a:custGeom>
            <a:avLst/>
            <a:gdLst>
              <a:gd name="connsiteX0" fmla="*/ 0 w 3492000"/>
              <a:gd name="connsiteY0" fmla="*/ 0 h 1819920"/>
              <a:gd name="connsiteX1" fmla="*/ 3085594 w 3492000"/>
              <a:gd name="connsiteY1" fmla="*/ 0 h 1819920"/>
              <a:gd name="connsiteX2" fmla="*/ 3372966 w 3492000"/>
              <a:gd name="connsiteY2" fmla="*/ 119034 h 1819920"/>
              <a:gd name="connsiteX3" fmla="*/ 3491999 w 3492000"/>
              <a:gd name="connsiteY3" fmla="*/ 406407 h 1819920"/>
              <a:gd name="connsiteX4" fmla="*/ 3492000 w 3492000"/>
              <a:gd name="connsiteY4" fmla="*/ 1819920 h 1819920"/>
              <a:gd name="connsiteX5" fmla="*/ 3492000 w 3492000"/>
              <a:gd name="connsiteY5" fmla="*/ 1819920 h 1819920"/>
              <a:gd name="connsiteX6" fmla="*/ 3492000 w 3492000"/>
              <a:gd name="connsiteY6" fmla="*/ 1819920 h 1819920"/>
              <a:gd name="connsiteX7" fmla="*/ 406406 w 3492000"/>
              <a:gd name="connsiteY7" fmla="*/ 1819920 h 1819920"/>
              <a:gd name="connsiteX8" fmla="*/ 119034 w 3492000"/>
              <a:gd name="connsiteY8" fmla="*/ 1700886 h 1819920"/>
              <a:gd name="connsiteX9" fmla="*/ 1 w 3492000"/>
              <a:gd name="connsiteY9" fmla="*/ 1413513 h 1819920"/>
              <a:gd name="connsiteX10" fmla="*/ 0 w 3492000"/>
              <a:gd name="connsiteY10" fmla="*/ 0 h 1819920"/>
              <a:gd name="connsiteX11" fmla="*/ 0 w 3492000"/>
              <a:gd name="connsiteY11" fmla="*/ 0 h 1819920"/>
              <a:gd name="connsiteX12" fmla="*/ 0 w 3492000"/>
              <a:gd name="connsiteY12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1999 w 3667594"/>
              <a:gd name="connsiteY2" fmla="*/ 406407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3492000 w 3667594"/>
              <a:gd name="connsiteY5" fmla="*/ 1819920 h 1819920"/>
              <a:gd name="connsiteX6" fmla="*/ 406406 w 3667594"/>
              <a:gd name="connsiteY6" fmla="*/ 1819920 h 1819920"/>
              <a:gd name="connsiteX7" fmla="*/ 119034 w 3667594"/>
              <a:gd name="connsiteY7" fmla="*/ 1700886 h 1819920"/>
              <a:gd name="connsiteX8" fmla="*/ 1 w 3667594"/>
              <a:gd name="connsiteY8" fmla="*/ 1413513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11" fmla="*/ 0 w 3667594"/>
              <a:gd name="connsiteY11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2000 w 3667594"/>
              <a:gd name="connsiteY2" fmla="*/ 1819920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406406 w 3667594"/>
              <a:gd name="connsiteY5" fmla="*/ 1819920 h 1819920"/>
              <a:gd name="connsiteX6" fmla="*/ 119034 w 3667594"/>
              <a:gd name="connsiteY6" fmla="*/ 1700886 h 1819920"/>
              <a:gd name="connsiteX7" fmla="*/ 1 w 3667594"/>
              <a:gd name="connsiteY7" fmla="*/ 1413513 h 1819920"/>
              <a:gd name="connsiteX8" fmla="*/ 0 w 3667594"/>
              <a:gd name="connsiteY8" fmla="*/ 0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0" fmla="*/ 0 w 3492000"/>
              <a:gd name="connsiteY0" fmla="*/ 579 h 1820499"/>
              <a:gd name="connsiteX1" fmla="*/ 3085594 w 3492000"/>
              <a:gd name="connsiteY1" fmla="*/ 579 h 1820499"/>
              <a:gd name="connsiteX2" fmla="*/ 3492000 w 3492000"/>
              <a:gd name="connsiteY2" fmla="*/ 1820499 h 1820499"/>
              <a:gd name="connsiteX3" fmla="*/ 3492000 w 3492000"/>
              <a:gd name="connsiteY3" fmla="*/ 1820499 h 1820499"/>
              <a:gd name="connsiteX4" fmla="*/ 3492000 w 3492000"/>
              <a:gd name="connsiteY4" fmla="*/ 1820499 h 1820499"/>
              <a:gd name="connsiteX5" fmla="*/ 406406 w 3492000"/>
              <a:gd name="connsiteY5" fmla="*/ 1820499 h 1820499"/>
              <a:gd name="connsiteX6" fmla="*/ 119034 w 3492000"/>
              <a:gd name="connsiteY6" fmla="*/ 1701465 h 1820499"/>
              <a:gd name="connsiteX7" fmla="*/ 1 w 3492000"/>
              <a:gd name="connsiteY7" fmla="*/ 1414092 h 1820499"/>
              <a:gd name="connsiteX8" fmla="*/ 0 w 3492000"/>
              <a:gd name="connsiteY8" fmla="*/ 579 h 1820499"/>
              <a:gd name="connsiteX9" fmla="*/ 0 w 3492000"/>
              <a:gd name="connsiteY9" fmla="*/ 579 h 1820499"/>
              <a:gd name="connsiteX10" fmla="*/ 0 w 349200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4106372"/>
              <a:gd name="connsiteY0" fmla="*/ 579 h 1820499"/>
              <a:gd name="connsiteX1" fmla="*/ 3493840 w 4106372"/>
              <a:gd name="connsiteY1" fmla="*/ 579 h 1820499"/>
              <a:gd name="connsiteX2" fmla="*/ 3492000 w 4106372"/>
              <a:gd name="connsiteY2" fmla="*/ 1820499 h 1820499"/>
              <a:gd name="connsiteX3" fmla="*/ 3492000 w 4106372"/>
              <a:gd name="connsiteY3" fmla="*/ 1820499 h 1820499"/>
              <a:gd name="connsiteX4" fmla="*/ 3492000 w 4106372"/>
              <a:gd name="connsiteY4" fmla="*/ 1820499 h 1820499"/>
              <a:gd name="connsiteX5" fmla="*/ 406406 w 4106372"/>
              <a:gd name="connsiteY5" fmla="*/ 1820499 h 1820499"/>
              <a:gd name="connsiteX6" fmla="*/ 119034 w 4106372"/>
              <a:gd name="connsiteY6" fmla="*/ 1701465 h 1820499"/>
              <a:gd name="connsiteX7" fmla="*/ 1 w 4106372"/>
              <a:gd name="connsiteY7" fmla="*/ 1414092 h 1820499"/>
              <a:gd name="connsiteX8" fmla="*/ 0 w 4106372"/>
              <a:gd name="connsiteY8" fmla="*/ 579 h 1820499"/>
              <a:gd name="connsiteX9" fmla="*/ 0 w 4106372"/>
              <a:gd name="connsiteY9" fmla="*/ 579 h 1820499"/>
              <a:gd name="connsiteX10" fmla="*/ 0 w 4106372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2000"/>
              <a:gd name="connsiteY0" fmla="*/ 0 h 1819920"/>
              <a:gd name="connsiteX1" fmla="*/ 3205808 w 3492000"/>
              <a:gd name="connsiteY1" fmla="*/ 199924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92000 w 3492000"/>
              <a:gd name="connsiteY1" fmla="*/ 181992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406406 w 3492000"/>
              <a:gd name="connsiteY4" fmla="*/ 1819920 h 1819920"/>
              <a:gd name="connsiteX5" fmla="*/ 119034 w 3492000"/>
              <a:gd name="connsiteY5" fmla="*/ 1700886 h 1819920"/>
              <a:gd name="connsiteX6" fmla="*/ 1 w 3492000"/>
              <a:gd name="connsiteY6" fmla="*/ 1413513 h 1819920"/>
              <a:gd name="connsiteX7" fmla="*/ 0 w 3492000"/>
              <a:gd name="connsiteY7" fmla="*/ 0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0" fmla="*/ 0 w 3492000"/>
              <a:gd name="connsiteY0" fmla="*/ 0 h 1819920"/>
              <a:gd name="connsiteX1" fmla="*/ 2095501 w 3492000"/>
              <a:gd name="connsiteY1" fmla="*/ 1084952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21832 w 3492000"/>
              <a:gd name="connsiteY1" fmla="*/ 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1"/>
              <a:gd name="connsiteY0" fmla="*/ 0 h 1819920"/>
              <a:gd name="connsiteX1" fmla="*/ 3492001 w 3492001"/>
              <a:gd name="connsiteY1" fmla="*/ 0 h 1819920"/>
              <a:gd name="connsiteX2" fmla="*/ 3492000 w 3492001"/>
              <a:gd name="connsiteY2" fmla="*/ 1819920 h 1819920"/>
              <a:gd name="connsiteX3" fmla="*/ 3492000 w 3492001"/>
              <a:gd name="connsiteY3" fmla="*/ 1819920 h 1819920"/>
              <a:gd name="connsiteX4" fmla="*/ 3492000 w 3492001"/>
              <a:gd name="connsiteY4" fmla="*/ 1819920 h 1819920"/>
              <a:gd name="connsiteX5" fmla="*/ 406406 w 3492001"/>
              <a:gd name="connsiteY5" fmla="*/ 1819920 h 1819920"/>
              <a:gd name="connsiteX6" fmla="*/ 119034 w 3492001"/>
              <a:gd name="connsiteY6" fmla="*/ 1700886 h 1819920"/>
              <a:gd name="connsiteX7" fmla="*/ 1 w 3492001"/>
              <a:gd name="connsiteY7" fmla="*/ 1413513 h 1819920"/>
              <a:gd name="connsiteX8" fmla="*/ 0 w 3492001"/>
              <a:gd name="connsiteY8" fmla="*/ 0 h 1819920"/>
              <a:gd name="connsiteX9" fmla="*/ 0 w 3492001"/>
              <a:gd name="connsiteY9" fmla="*/ 0 h 1819920"/>
              <a:gd name="connsiteX10" fmla="*/ 0 w 3492001"/>
              <a:gd name="connsiteY10" fmla="*/ 0 h 18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2001" h="1819920">
                <a:moveTo>
                  <a:pt x="0" y="0"/>
                </a:moveTo>
                <a:lnTo>
                  <a:pt x="3492001" y="0"/>
                </a:lnTo>
                <a:cubicBezTo>
                  <a:pt x="3492001" y="606640"/>
                  <a:pt x="3492000" y="1213280"/>
                  <a:pt x="3492000" y="1819920"/>
                </a:cubicBezTo>
                <a:lnTo>
                  <a:pt x="3492000" y="1819920"/>
                </a:lnTo>
                <a:lnTo>
                  <a:pt x="3492000" y="1819920"/>
                </a:lnTo>
                <a:lnTo>
                  <a:pt x="406406" y="1819920"/>
                </a:lnTo>
                <a:cubicBezTo>
                  <a:pt x="298620" y="1819920"/>
                  <a:pt x="195249" y="1777102"/>
                  <a:pt x="119034" y="1700886"/>
                </a:cubicBezTo>
                <a:cubicBezTo>
                  <a:pt x="42818" y="1624670"/>
                  <a:pt x="1" y="1521299"/>
                  <a:pt x="1" y="1413513"/>
                </a:cubicBezTo>
                <a:cubicBezTo>
                  <a:pt x="1" y="942342"/>
                  <a:pt x="0" y="471171"/>
                  <a:pt x="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 anchorCtr="0">
            <a:flatTx/>
          </a:bodyPr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1235074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3539331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20000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Espace réservé pour une image  2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2278838"/>
            <a:ext cx="612000" cy="612000"/>
          </a:xfrm>
          <a:prstGeom prst="round2DiagRect">
            <a:avLst>
              <a:gd name="adj1" fmla="val 0"/>
              <a:gd name="adj2" fmla="val 18749"/>
            </a:avLst>
          </a:prstGeom>
          <a:solidFill>
            <a:schemeClr val="accent5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82133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" name="Espace réservé pour une image  2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821334" y="2566838"/>
            <a:ext cx="324000" cy="324000"/>
          </a:xfrm>
          <a:prstGeom prst="round2DiagRect">
            <a:avLst>
              <a:gd name="adj1" fmla="val 0"/>
              <a:gd name="adj2" fmla="val 24975"/>
            </a:avLst>
          </a:prstGeom>
          <a:solidFill>
            <a:schemeClr val="accent6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5" name="Espace réservé pour une image  2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887737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" name="Espace réservé pour une image  20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2887737" y="2116838"/>
            <a:ext cx="774000" cy="774000"/>
          </a:xfrm>
          <a:prstGeom prst="round2DiagRect">
            <a:avLst>
              <a:gd name="adj1" fmla="val 0"/>
              <a:gd name="adj2" fmla="val 15130"/>
            </a:avLst>
          </a:prstGeom>
          <a:solidFill>
            <a:schemeClr val="tx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6252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0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962524" y="2224838"/>
            <a:ext cx="666000" cy="666000"/>
          </a:xfrm>
          <a:prstGeom prst="round2DiagRect">
            <a:avLst>
              <a:gd name="adj1" fmla="val 0"/>
              <a:gd name="adj2" fmla="val 17824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9" name="Espace réservé du texte 12"/>
          <p:cNvSpPr>
            <a:spLocks noGrp="1"/>
          </p:cNvSpPr>
          <p:nvPr>
            <p:ph type="body" sz="quarter" idx="26"/>
          </p:nvPr>
        </p:nvSpPr>
        <p:spPr bwMode="gray">
          <a:xfrm>
            <a:off x="720000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0" name="Espace réservé du texte 12"/>
          <p:cNvSpPr>
            <a:spLocks noGrp="1"/>
          </p:cNvSpPr>
          <p:nvPr>
            <p:ph type="body" sz="quarter" idx="27"/>
          </p:nvPr>
        </p:nvSpPr>
        <p:spPr bwMode="gray">
          <a:xfrm>
            <a:off x="182133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1" name="Espace réservé du texte 12"/>
          <p:cNvSpPr>
            <a:spLocks noGrp="1"/>
          </p:cNvSpPr>
          <p:nvPr>
            <p:ph type="body" sz="quarter" idx="28"/>
          </p:nvPr>
        </p:nvSpPr>
        <p:spPr bwMode="gray">
          <a:xfrm>
            <a:off x="2887737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2" name="Espace réservé du texte 12"/>
          <p:cNvSpPr>
            <a:spLocks noGrp="1"/>
          </p:cNvSpPr>
          <p:nvPr>
            <p:ph type="body" sz="quarter" idx="29"/>
          </p:nvPr>
        </p:nvSpPr>
        <p:spPr bwMode="gray">
          <a:xfrm>
            <a:off x="396252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3" name="Espace réservé du texte 1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20000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4" name="Espace réservé du texte 12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2133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5" name="Espace réservé du texte 12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887337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6" name="Espace réservé du texte 12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252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_titre.jpg"/>
          <p:cNvPicPr>
            <a:picLocks noChangeAspect="1"/>
          </p:cNvPicPr>
          <p:nvPr userDrawn="1"/>
        </p:nvPicPr>
        <p:blipFill>
          <a:blip r:embed="rId2" cstate="print"/>
          <a:srcRect r="1764" b="8635"/>
          <a:stretch>
            <a:fillRect/>
          </a:stretch>
        </p:blipFill>
        <p:spPr>
          <a:xfrm>
            <a:off x="5961150" y="5705648"/>
            <a:ext cx="3182850" cy="1152352"/>
          </a:xfrm>
          <a:prstGeom prst="rect">
            <a:avLst/>
          </a:prstGeom>
        </p:spPr>
      </p:pic>
      <p:pic>
        <p:nvPicPr>
          <p:cNvPr id="10" name="Image 9" descr="logo_titre.jpg"/>
          <p:cNvPicPr>
            <a:picLocks noChangeAspect="1"/>
          </p:cNvPicPr>
          <p:nvPr userDrawn="1"/>
        </p:nvPicPr>
        <p:blipFill>
          <a:blip r:embed="rId3" cstate="print"/>
          <a:srcRect b="8630"/>
          <a:stretch>
            <a:fillRect/>
          </a:stretch>
        </p:blipFill>
        <p:spPr>
          <a:xfrm>
            <a:off x="3744000" y="5704776"/>
            <a:ext cx="1692000" cy="1153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6045037"/>
            <a:ext cx="3239904" cy="808200"/>
          </a:xfrm>
        </p:spPr>
        <p:txBody>
          <a:bodyPr anchor="t" anchorCtr="0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B56725-61F5-4BBD-B27B-880A9F6BBB5D}" type="datetime2">
              <a:rPr lang="fr-FR" smtClean="0"/>
              <a:pPr/>
              <a:t>lundi 9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visuel_dernier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8000" y="468000"/>
            <a:ext cx="8208000" cy="4714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DE041A5-ACEC-44C8-981E-B5C6C991A60B}" type="datetime2">
              <a:rPr lang="fr-FR" smtClean="0"/>
              <a:pPr/>
              <a:t>lundi 9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D4E24C8-8509-4BA3-B08A-84DCAA4E0D7D}" type="datetime2">
              <a:rPr lang="fr-FR" smtClean="0"/>
              <a:pPr/>
              <a:t>lundi 9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187608"/>
            <a:ext cx="5364160" cy="5265728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buClr>
                <a:schemeClr val="accent3"/>
              </a:buClr>
              <a:buSzPct val="130000"/>
              <a:buFont typeface="+mj-lt"/>
              <a:buNone/>
              <a:defRPr sz="2000"/>
            </a:lvl1pPr>
            <a:lvl2pPr marL="361950" indent="0">
              <a:spcAft>
                <a:spcPts val="600"/>
              </a:spcAft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400"/>
            </a:lvl4pPr>
            <a:lvl5pPr marL="0" indent="0">
              <a:buNone/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D006CBD-2A99-497D-9ACF-93BF2AC06B83}" type="datetime2">
              <a:rPr lang="fr-FR" smtClean="0"/>
              <a:pPr/>
              <a:t>lundi 9 octobre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300192" y="1260000"/>
            <a:ext cx="2465808" cy="4914000"/>
          </a:xfrm>
          <a:prstGeom prst="round2DiagRect">
            <a:avLst>
              <a:gd name="adj1" fmla="val 0"/>
              <a:gd name="adj2" fmla="val 140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202800"/>
            <a:ext cx="1159456" cy="2250536"/>
          </a:xfrm>
        </p:spPr>
        <p:txBody>
          <a:bodyPr anchor="t" anchorCtr="0"/>
          <a:lstStyle>
            <a:lvl1pPr algn="r"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1475656" y="4320528"/>
            <a:ext cx="7272808" cy="2132808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13B7-210A-441E-AFB5-53394F0E03E8}" type="datetime2">
              <a:rPr lang="fr-FR" smtClean="0"/>
              <a:pPr/>
              <a:t>lundi 9 octobre 2017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2880000"/>
          </a:xfrm>
          <a:prstGeom prst="round2DiagRect">
            <a:avLst>
              <a:gd name="adj1" fmla="val 0"/>
              <a:gd name="adj2" fmla="val 11751"/>
            </a:avLst>
          </a:prstGeom>
          <a:solidFill>
            <a:srgbClr val="D9D9D9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ble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958088C-D7FA-497B-9C8E-952D71AD612E}" type="datetime2">
              <a:rPr lang="fr-FR" smtClean="0"/>
              <a:pPr/>
              <a:t>lundi 9 octobre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E4218C5-404D-4AB0-903B-821C4BF91561}" type="datetime2">
              <a:rPr lang="fr-FR" smtClean="0"/>
              <a:pPr/>
              <a:t>lundi 9 octobre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1BC8-7EA4-441A-902A-7375AA9BC2EC}" type="datetime2">
              <a:rPr lang="fr-FR" smtClean="0"/>
              <a:pPr/>
              <a:t>lundi 9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864B-9D0B-4073-8F28-3EF166645150}" type="datetime2">
              <a:rPr lang="fr-FR" smtClean="0"/>
              <a:pPr/>
              <a:t>lundi 9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7" y="764704"/>
            <a:ext cx="2693045" cy="2088232"/>
          </a:xfrm>
        </p:spPr>
        <p:txBody>
          <a:bodyPr/>
          <a:lstStyle>
            <a:lvl1pPr algn="r">
              <a:spcAft>
                <a:spcPts val="0"/>
              </a:spcAft>
              <a:defRPr sz="13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419872" y="764703"/>
            <a:ext cx="1728192" cy="16798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706428" y="2371740"/>
            <a:ext cx="3096344" cy="2425412"/>
          </a:xfrm>
        </p:spPr>
        <p:txBody>
          <a:bodyPr/>
          <a:lstStyle>
            <a:lvl1pPr algn="r">
              <a:spcAft>
                <a:spcPts val="0"/>
              </a:spcAft>
              <a:defRPr sz="15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874780" y="3717032"/>
            <a:ext cx="2497420" cy="697221"/>
          </a:xfrm>
        </p:spPr>
        <p:txBody>
          <a:bodyPr anchor="b" anchorCtr="0"/>
          <a:lstStyle>
            <a:lvl1pPr>
              <a:spcAft>
                <a:spcPts val="0"/>
              </a:spcAft>
              <a:defRPr sz="35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1"/>
          </p:nvPr>
        </p:nvSpPr>
        <p:spPr>
          <a:xfrm>
            <a:off x="6440016" y="3864858"/>
            <a:ext cx="1948408" cy="504056"/>
          </a:xfrm>
        </p:spPr>
        <p:txBody>
          <a:bodyPr anchor="b" anchorCtr="0"/>
          <a:lstStyle>
            <a:lvl1pPr>
              <a:spcAft>
                <a:spcPts val="0"/>
              </a:spcAft>
              <a:defRPr sz="10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2318400"/>
            <a:ext cx="2060213" cy="1542648"/>
          </a:xfrm>
        </p:spPr>
        <p:txBody>
          <a:bodyPr/>
          <a:lstStyle>
            <a:lvl1pPr algn="r">
              <a:spcAft>
                <a:spcPts val="0"/>
              </a:spcAft>
              <a:defRPr sz="9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6444208" y="2636912"/>
            <a:ext cx="1944215" cy="9521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908720"/>
            <a:ext cx="3168352" cy="1584176"/>
          </a:xfrm>
        </p:spPr>
        <p:txBody>
          <a:bodyPr anchor="b" anchorCtr="0"/>
          <a:lstStyle>
            <a:lvl1pPr algn="l">
              <a:spcAft>
                <a:spcPts val="0"/>
              </a:spcAft>
              <a:defRPr sz="97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258172" y="2322593"/>
            <a:ext cx="3130252" cy="242311"/>
          </a:xfrm>
        </p:spPr>
        <p:txBody>
          <a:bodyPr anchor="t" anchorCtr="0"/>
          <a:lstStyle>
            <a:lvl1pPr>
              <a:spcAft>
                <a:spcPts val="0"/>
              </a:spcAft>
              <a:defRPr sz="900">
                <a:solidFill>
                  <a:schemeClr val="accent3"/>
                </a:solidFill>
              </a:defRPr>
            </a:lvl1pPr>
            <a:lvl2pPr>
              <a:defRPr sz="2650">
                <a:solidFill>
                  <a:schemeClr val="accent3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83568" y="4365104"/>
            <a:ext cx="2353404" cy="1633324"/>
          </a:xfrm>
        </p:spPr>
        <p:txBody>
          <a:bodyPr anchor="b" anchorCtr="0"/>
          <a:lstStyle>
            <a:lvl1pPr algn="r">
              <a:spcAft>
                <a:spcPts val="0"/>
              </a:spcAft>
              <a:defRPr sz="10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899592" y="5820504"/>
            <a:ext cx="2808312" cy="504056"/>
          </a:xfrm>
        </p:spPr>
        <p:txBody>
          <a:bodyPr anchor="t" anchorCtr="0"/>
          <a:lstStyle>
            <a:lvl1pPr>
              <a:spcAft>
                <a:spcPts val="0"/>
              </a:spcAft>
              <a:defRPr sz="10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3131840" y="4653136"/>
            <a:ext cx="1584176" cy="1133460"/>
          </a:xfrm>
        </p:spPr>
        <p:txBody>
          <a:bodyPr anchor="b" anchorCtr="0"/>
          <a:lstStyle>
            <a:lvl1pPr>
              <a:spcAft>
                <a:spcPts val="0"/>
              </a:spcAft>
              <a:defRPr sz="22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8"/>
          <p:cNvSpPr>
            <a:spLocks noGrp="1"/>
          </p:cNvSpPr>
          <p:nvPr>
            <p:ph type="body" sz="quarter" idx="25" hasCustomPrompt="1"/>
          </p:nvPr>
        </p:nvSpPr>
        <p:spPr>
          <a:xfrm>
            <a:off x="4355976" y="4493880"/>
            <a:ext cx="4038337" cy="1542648"/>
          </a:xfrm>
        </p:spPr>
        <p:txBody>
          <a:bodyPr/>
          <a:lstStyle>
            <a:lvl1pPr algn="r">
              <a:spcAft>
                <a:spcPts val="0"/>
              </a:spcAft>
              <a:defRPr sz="946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4716016" y="5805264"/>
            <a:ext cx="3346276" cy="288032"/>
          </a:xfrm>
        </p:spPr>
        <p:txBody>
          <a:bodyPr anchor="t" anchorCtr="0"/>
          <a:lstStyle>
            <a:lvl1pPr algn="r"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1008000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25B7-5534-42A0-B27F-7D448E6518CA}" type="datetime2">
              <a:rPr lang="fr-FR" smtClean="0"/>
              <a:pPr/>
              <a:t>lundi 9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1854874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1429105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2293201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31572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1296000" y="3350692"/>
            <a:ext cx="255592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1221532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2085628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2959249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1294603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2083470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2951681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5512492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E3DB-EB11-4617-B366-5CF4657D6E1C}" type="datetime2">
              <a:rPr lang="fr-FR" smtClean="0"/>
              <a:pPr/>
              <a:t>lundi 9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6359366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59335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6797693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7661789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5800492" y="3350692"/>
            <a:ext cx="256660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5726024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6590120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7463741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5799095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658796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745379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0D4FBC19-FC7F-4DAF-A96E-CD400232D49E}" type="datetime2">
              <a:rPr lang="fr-FR" smtClean="0"/>
              <a:pPr/>
              <a:t>lundi 9 octobre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0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  <p:sldLayoutId id="214748366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7FDFF743-9F9F-4E72-94B1-C5A2BA9CB24D}" type="datetime2">
              <a:rPr lang="fr-FR" smtClean="0"/>
              <a:pPr/>
              <a:t>lundi 9 octobre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5"/>
                </a:solidFill>
              </a:rPr>
              <a:t>Supervision – Causes et Traitement des pannes – Perte communication</a:t>
            </a:r>
          </a:p>
          <a:p>
            <a:r>
              <a:rPr lang="fr-FR" sz="2400" i="1" dirty="0" smtClean="0">
                <a:solidFill>
                  <a:schemeClr val="accent5"/>
                </a:solidFill>
              </a:rPr>
              <a:t>Formation Citybox Télégestion</a:t>
            </a:r>
            <a:endParaRPr lang="fr-FR" sz="2400" i="1" dirty="0">
              <a:solidFill>
                <a:schemeClr val="accent5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56D8-57B3-4E20-B453-39E904CAFED7}" type="datetime2">
              <a:rPr lang="fr-FR" smtClean="0"/>
              <a:pPr/>
              <a:t>lundi 9 octobre 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987824" y="6520259"/>
            <a:ext cx="3168352" cy="36512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0081" b="10081"/>
          <a:stretch>
            <a:fillRect/>
          </a:stretch>
        </p:blipFill>
        <p:spPr>
          <a:ln w="76200"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152" y="6566400"/>
            <a:ext cx="2521072" cy="291600"/>
          </a:xfrm>
        </p:spPr>
        <p:txBody>
          <a:bodyPr/>
          <a:lstStyle/>
          <a:p>
            <a:fld id="{172723E2-103A-4339-B90D-7B096F349269}" type="datetime2">
              <a:rPr lang="fr-FR" smtClean="0"/>
              <a:pPr/>
              <a:t>lundi 9 octobre 2017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2" y="6566400"/>
            <a:ext cx="305568" cy="291600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683568" y="0"/>
            <a:ext cx="6696000" cy="711000"/>
          </a:xfrm>
        </p:spPr>
        <p:txBody>
          <a:bodyPr/>
          <a:lstStyle/>
          <a:p>
            <a:r>
              <a:rPr lang="fr-FR" dirty="0" smtClean="0"/>
              <a:t>Autres actions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9552" y="1340768"/>
            <a:ext cx="806489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Connexion en local pour le Citybox Controller :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endParaRPr lang="fr-FR" dirty="0" smtClean="0"/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 Contrôler l’état des </a:t>
            </a:r>
            <a:r>
              <a:rPr lang="fr-FR" dirty="0" err="1" smtClean="0"/>
              <a:t>LEDs</a:t>
            </a:r>
            <a:r>
              <a:rPr lang="fr-FR" dirty="0" smtClean="0"/>
              <a:t> : </a:t>
            </a:r>
          </a:p>
          <a:p>
            <a:pPr lvl="2">
              <a:buFont typeface="Courier New" pitchFamily="49" charset="0"/>
              <a:buChar char="o"/>
            </a:pPr>
            <a:r>
              <a:rPr lang="fr-FR" dirty="0" smtClean="0"/>
              <a:t> Power allumé</a:t>
            </a:r>
          </a:p>
          <a:p>
            <a:pPr lvl="2">
              <a:buFont typeface="Courier New" pitchFamily="49" charset="0"/>
              <a:buChar char="o"/>
            </a:pPr>
            <a:r>
              <a:rPr lang="fr-FR" dirty="0" smtClean="0"/>
              <a:t> Clignotement lent de la LED1</a:t>
            </a:r>
          </a:p>
          <a:p>
            <a:pPr lvl="1">
              <a:buFont typeface="Wingdings" pitchFamily="2" charset="2"/>
              <a:buChar char="§"/>
            </a:pPr>
            <a:endParaRPr lang="fr-FR" dirty="0" smtClean="0"/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 Vérifier la connectivité Ethernet : </a:t>
            </a:r>
            <a:r>
              <a:rPr lang="fr-FR" dirty="0" err="1" smtClean="0"/>
              <a:t>LEDs</a:t>
            </a:r>
            <a:r>
              <a:rPr lang="fr-FR" dirty="0" smtClean="0"/>
              <a:t> sur le port RJ45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611560" y="5085184"/>
            <a:ext cx="7776864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Le modem est bien joignable et malgré les vérifications en local le Citybox Controller reste injoignable : ticket niveau 2 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17" name="Groupe 24"/>
          <p:cNvGrpSpPr/>
          <p:nvPr/>
        </p:nvGrpSpPr>
        <p:grpSpPr>
          <a:xfrm>
            <a:off x="611560" y="836712"/>
            <a:ext cx="3384376" cy="360040"/>
            <a:chOff x="1979712" y="3356992"/>
            <a:chExt cx="3544424" cy="896758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1979712" y="3356992"/>
              <a:ext cx="3524946" cy="896758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2051720" y="3356992"/>
              <a:ext cx="3472416" cy="8442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/>
                <a:t>Local</a:t>
              </a:r>
              <a:endParaRPr lang="fr-FR" sz="20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Analyse Nœud non communiquant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13B7-210A-441E-AFB5-53394F0E03E8}" type="datetime2">
              <a:rPr lang="fr-FR" smtClean="0"/>
              <a:pPr/>
              <a:t>lundi 9 octobre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Solution Citybox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4752528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§"/>
            </a:pPr>
            <a:r>
              <a:rPr lang="fr-FR" sz="1800" dirty="0" smtClean="0"/>
              <a:t> Se déclenche dès que les conditions du </a:t>
            </a:r>
            <a:r>
              <a:rPr lang="fr-FR" sz="1800" b="1" dirty="0" smtClean="0"/>
              <a:t>défaut</a:t>
            </a:r>
            <a:r>
              <a:rPr lang="fr-FR" sz="1800" dirty="0" smtClean="0"/>
              <a:t> sont présentes </a:t>
            </a:r>
            <a:r>
              <a:rPr lang="fr-FR" sz="1800" i="1" dirty="0" smtClean="0"/>
              <a:t>(au bout d’un temps d’indisponibilité fixé par le configurateur avancé)</a:t>
            </a:r>
          </a:p>
          <a:p>
            <a:pPr algn="just">
              <a:buFont typeface="Wingdings" pitchFamily="2" charset="2"/>
              <a:buChar char="§"/>
            </a:pPr>
            <a:r>
              <a:rPr lang="fr-FR" i="1" dirty="0" smtClean="0"/>
              <a:t> </a:t>
            </a:r>
            <a:r>
              <a:rPr lang="fr-FR" dirty="0" smtClean="0"/>
              <a:t>Caractérise une perte de dialogue jugée trop longue, dont les causes varient :</a:t>
            </a:r>
          </a:p>
          <a:p>
            <a:r>
              <a:rPr lang="fr-FR" dirty="0" smtClean="0"/>
              <a:t>	- Perturbation CPL</a:t>
            </a:r>
          </a:p>
          <a:p>
            <a:r>
              <a:rPr lang="fr-FR" dirty="0" smtClean="0"/>
              <a:t>	- Modification de l’architecture réseau / cheminement des câbles</a:t>
            </a:r>
          </a:p>
          <a:p>
            <a:r>
              <a:rPr lang="fr-FR" dirty="0" smtClean="0"/>
              <a:t>	- Bascule de réseau CPL (d’un CC à un autre)</a:t>
            </a:r>
          </a:p>
          <a:p>
            <a:r>
              <a:rPr lang="fr-FR" dirty="0" smtClean="0"/>
              <a:t>	- Défaut matériel (Citybox HS)</a:t>
            </a:r>
          </a:p>
          <a:p>
            <a:r>
              <a:rPr lang="fr-FR" dirty="0" smtClean="0"/>
              <a:t>	- Perte d’alimentation</a:t>
            </a:r>
          </a:p>
          <a:p>
            <a:r>
              <a:rPr lang="fr-FR" dirty="0" smtClean="0"/>
              <a:t>	- Câblage des couplages</a:t>
            </a:r>
            <a:endParaRPr lang="en-US" dirty="0" smtClean="0"/>
          </a:p>
          <a:p>
            <a:pPr algn="just">
              <a:buFont typeface="Wingdings" pitchFamily="2" charset="2"/>
              <a:buChar char="§"/>
            </a:pPr>
            <a:endParaRPr lang="fr-FR" dirty="0" smtClean="0"/>
          </a:p>
          <a:p>
            <a:pPr algn="just" eaLnBrk="1" hangingPunct="1">
              <a:buFont typeface="Wingdings" pitchFamily="2" charset="2"/>
              <a:buChar char="§"/>
            </a:pPr>
            <a:endParaRPr lang="fr-FR" sz="1800" i="1" dirty="0" smtClean="0"/>
          </a:p>
          <a:p>
            <a:pPr algn="just" eaLnBrk="1" hangingPunct="1">
              <a:buFont typeface="Wingdings" pitchFamily="2" charset="2"/>
              <a:buChar char="§"/>
            </a:pPr>
            <a:endParaRPr lang="fr-FR" sz="1800" dirty="0" smtClean="0"/>
          </a:p>
          <a:p>
            <a:pPr algn="just" eaLnBrk="1" hangingPunct="1">
              <a:buFont typeface="Wingdings" pitchFamily="2" charset="2"/>
              <a:buChar char="§"/>
            </a:pPr>
            <a:endParaRPr lang="fr-FR" dirty="0" smtClean="0"/>
          </a:p>
          <a:p>
            <a:pPr algn="just" eaLnBrk="1" hangingPunct="1">
              <a:buFont typeface="Wingdings" pitchFamily="2" charset="2"/>
              <a:buChar char="§"/>
            </a:pPr>
            <a:endParaRPr lang="fr-FR" sz="1800" dirty="0" smtClean="0"/>
          </a:p>
          <a:p>
            <a:pPr algn="just" eaLnBrk="1" hangingPunct="1">
              <a:buFont typeface="Wingdings" pitchFamily="2" charset="2"/>
              <a:buChar char="§"/>
            </a:pPr>
            <a:endParaRPr lang="fr-FR" sz="1800" dirty="0" smtClean="0"/>
          </a:p>
          <a:p>
            <a:pPr algn="just" eaLnBrk="1" hangingPunct="1"/>
            <a:endParaRPr lang="fr-FR" sz="1800" dirty="0" smtClean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152" y="6566400"/>
            <a:ext cx="2521072" cy="291600"/>
          </a:xfrm>
        </p:spPr>
        <p:txBody>
          <a:bodyPr/>
          <a:lstStyle/>
          <a:p>
            <a:fld id="{172723E2-103A-4339-B90D-7B096F349269}" type="datetime2">
              <a:rPr lang="fr-FR" smtClean="0"/>
              <a:pPr/>
              <a:t>lundi 9 octobre 2017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2" y="6566400"/>
            <a:ext cx="305568" cy="291600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4" name="Titre 12"/>
          <p:cNvSpPr>
            <a:spLocks noGrp="1"/>
          </p:cNvSpPr>
          <p:nvPr>
            <p:ph type="title"/>
          </p:nvPr>
        </p:nvSpPr>
        <p:spPr>
          <a:xfrm>
            <a:off x="648000" y="0"/>
            <a:ext cx="6696000" cy="711000"/>
          </a:xfrm>
        </p:spPr>
        <p:txBody>
          <a:bodyPr/>
          <a:lstStyle/>
          <a:p>
            <a:r>
              <a:rPr lang="fr-FR" dirty="0" smtClean="0"/>
              <a:t>Apparition de la panne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b="4189"/>
          <a:stretch/>
        </p:blipFill>
        <p:spPr>
          <a:xfrm>
            <a:off x="3905330" y="2258210"/>
            <a:ext cx="2751312" cy="4195126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152" y="6566400"/>
            <a:ext cx="2521072" cy="291600"/>
          </a:xfrm>
        </p:spPr>
        <p:txBody>
          <a:bodyPr/>
          <a:lstStyle/>
          <a:p>
            <a:fld id="{172723E2-103A-4339-B90D-7B096F349269}" type="datetime2">
              <a:rPr lang="fr-FR" smtClean="0"/>
              <a:pPr/>
              <a:t>lundi 9 octobre 2017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2" y="6566400"/>
            <a:ext cx="305568" cy="291600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683568" y="0"/>
            <a:ext cx="6696000" cy="711000"/>
          </a:xfrm>
        </p:spPr>
        <p:txBody>
          <a:bodyPr/>
          <a:lstStyle/>
          <a:p>
            <a:r>
              <a:rPr lang="fr-FR" dirty="0" smtClean="0"/>
              <a:t>Date de dernier dialogue</a:t>
            </a:r>
            <a:endParaRPr lang="en-US" dirty="0"/>
          </a:p>
        </p:txBody>
      </p:sp>
      <p:sp>
        <p:nvSpPr>
          <p:cNvPr id="35" name="ZoneTexte 34"/>
          <p:cNvSpPr txBox="1"/>
          <p:nvPr/>
        </p:nvSpPr>
        <p:spPr>
          <a:xfrm>
            <a:off x="611560" y="1268760"/>
            <a:ext cx="37292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1. Sélection de l’équipement</a:t>
            </a:r>
          </a:p>
          <a:p>
            <a:r>
              <a:rPr lang="fr-FR" dirty="0" smtClean="0"/>
              <a:t>2. Sélection de l’onglet « défauts »</a:t>
            </a:r>
          </a:p>
          <a:p>
            <a:r>
              <a:rPr lang="fr-FR" dirty="0" smtClean="0"/>
              <a:t>3. Vérification de l’information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0" name="Ellipse 39"/>
          <p:cNvSpPr/>
          <p:nvPr/>
        </p:nvSpPr>
        <p:spPr>
          <a:xfrm>
            <a:off x="1475656" y="5733256"/>
            <a:ext cx="431800" cy="4318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 smtClean="0"/>
              <a:t>1</a:t>
            </a:r>
            <a:endParaRPr lang="fr-FR" dirty="0"/>
          </a:p>
        </p:txBody>
      </p:sp>
      <p:grpSp>
        <p:nvGrpSpPr>
          <p:cNvPr id="27" name="Groupe 24"/>
          <p:cNvGrpSpPr/>
          <p:nvPr/>
        </p:nvGrpSpPr>
        <p:grpSpPr>
          <a:xfrm>
            <a:off x="539552" y="836712"/>
            <a:ext cx="3384376" cy="360040"/>
            <a:chOff x="1979712" y="3356992"/>
            <a:chExt cx="3544424" cy="896758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1979712" y="3356992"/>
              <a:ext cx="3524946" cy="896758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051720" y="3356992"/>
              <a:ext cx="3472416" cy="8442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/>
                <a:t>SLV</a:t>
              </a:r>
              <a:endParaRPr lang="fr-FR" sz="2000" kern="1200" dirty="0"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58210"/>
            <a:ext cx="2407159" cy="421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Ellipse 19"/>
          <p:cNvSpPr/>
          <p:nvPr/>
        </p:nvSpPr>
        <p:spPr>
          <a:xfrm>
            <a:off x="5148312" y="2420888"/>
            <a:ext cx="431800" cy="4318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2</a:t>
            </a:r>
          </a:p>
        </p:txBody>
      </p:sp>
      <p:sp>
        <p:nvSpPr>
          <p:cNvPr id="21" name="Ellipse 20"/>
          <p:cNvSpPr/>
          <p:nvPr/>
        </p:nvSpPr>
        <p:spPr>
          <a:xfrm>
            <a:off x="6637664" y="3645024"/>
            <a:ext cx="431800" cy="4318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2" name="Ellipse 21"/>
          <p:cNvSpPr/>
          <p:nvPr/>
        </p:nvSpPr>
        <p:spPr>
          <a:xfrm>
            <a:off x="755576" y="4509120"/>
            <a:ext cx="431800" cy="4318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1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152" y="6566400"/>
            <a:ext cx="2521072" cy="291600"/>
          </a:xfrm>
        </p:spPr>
        <p:txBody>
          <a:bodyPr/>
          <a:lstStyle/>
          <a:p>
            <a:fld id="{172723E2-103A-4339-B90D-7B096F349269}" type="datetime2">
              <a:rPr lang="fr-FR" smtClean="0"/>
              <a:pPr/>
              <a:t>lundi 9 octobre 2017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2" y="6566400"/>
            <a:ext cx="305568" cy="291600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683568" y="0"/>
            <a:ext cx="6696000" cy="711000"/>
          </a:xfrm>
        </p:spPr>
        <p:txBody>
          <a:bodyPr/>
          <a:lstStyle/>
          <a:p>
            <a:r>
              <a:rPr lang="fr-FR" dirty="0" smtClean="0"/>
              <a:t>Date de dernier dialogue</a:t>
            </a:r>
            <a:endParaRPr lang="en-US" dirty="0"/>
          </a:p>
        </p:txBody>
      </p:sp>
      <p:sp>
        <p:nvSpPr>
          <p:cNvPr id="35" name="ZoneTexte 34"/>
          <p:cNvSpPr txBox="1"/>
          <p:nvPr/>
        </p:nvSpPr>
        <p:spPr>
          <a:xfrm>
            <a:off x="611560" y="1268760"/>
            <a:ext cx="3065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1. Sélection de l’équipement</a:t>
            </a:r>
          </a:p>
          <a:p>
            <a:r>
              <a:rPr lang="fr-FR" dirty="0" smtClean="0"/>
              <a:t>2. Vérification de l’info</a:t>
            </a:r>
          </a:p>
          <a:p>
            <a:endParaRPr lang="en-US" dirty="0"/>
          </a:p>
        </p:txBody>
      </p:sp>
      <p:grpSp>
        <p:nvGrpSpPr>
          <p:cNvPr id="20" name="Groupe 19"/>
          <p:cNvGrpSpPr/>
          <p:nvPr/>
        </p:nvGrpSpPr>
        <p:grpSpPr>
          <a:xfrm>
            <a:off x="1052337" y="2492896"/>
            <a:ext cx="7047807" cy="2664296"/>
            <a:chOff x="1052337" y="2492896"/>
            <a:chExt cx="7047807" cy="266429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2337" y="2605228"/>
              <a:ext cx="6832031" cy="2551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Ellipse 38"/>
            <p:cNvSpPr/>
            <p:nvPr/>
          </p:nvSpPr>
          <p:spPr>
            <a:xfrm>
              <a:off x="7668344" y="4437112"/>
              <a:ext cx="431800" cy="431800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2</a:t>
              </a:r>
            </a:p>
          </p:txBody>
        </p:sp>
        <p:sp>
          <p:nvSpPr>
            <p:cNvPr id="40" name="Ellipse 39"/>
            <p:cNvSpPr/>
            <p:nvPr/>
          </p:nvSpPr>
          <p:spPr>
            <a:xfrm>
              <a:off x="5940152" y="2492896"/>
              <a:ext cx="431800" cy="431800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 smtClean="0"/>
                <a:t>1</a:t>
              </a:r>
              <a:endParaRPr lang="fr-FR" dirty="0"/>
            </a:p>
          </p:txBody>
        </p:sp>
      </p:grpSp>
      <p:grpSp>
        <p:nvGrpSpPr>
          <p:cNvPr id="17" name="Groupe 24"/>
          <p:cNvGrpSpPr/>
          <p:nvPr/>
        </p:nvGrpSpPr>
        <p:grpSpPr>
          <a:xfrm>
            <a:off x="611560" y="836712"/>
            <a:ext cx="3384376" cy="360040"/>
            <a:chOff x="1979712" y="3356992"/>
            <a:chExt cx="3544424" cy="896758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1979712" y="3356992"/>
              <a:ext cx="3524946" cy="896758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2051720" y="3356992"/>
              <a:ext cx="3472416" cy="8442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/>
                <a:t>CCS</a:t>
              </a:r>
              <a:endParaRPr lang="fr-FR" sz="20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152" y="6566400"/>
            <a:ext cx="2521072" cy="291600"/>
          </a:xfrm>
        </p:spPr>
        <p:txBody>
          <a:bodyPr/>
          <a:lstStyle/>
          <a:p>
            <a:fld id="{172723E2-103A-4339-B90D-7B096F349269}" type="datetime2">
              <a:rPr lang="fr-FR" smtClean="0"/>
              <a:pPr/>
              <a:t>lundi 9 octobre 2017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2" y="6566400"/>
            <a:ext cx="305568" cy="291600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683568" y="0"/>
            <a:ext cx="6696000" cy="711000"/>
          </a:xfrm>
        </p:spPr>
        <p:txBody>
          <a:bodyPr/>
          <a:lstStyle/>
          <a:p>
            <a:r>
              <a:rPr lang="fr-FR" dirty="0" smtClean="0"/>
              <a:t>Autres actions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7544" y="1412776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fr-FR" dirty="0" smtClean="0"/>
              <a:t> Sur CBV1 uniquement : vérifier que la LED P est allumée sur la Citybox </a:t>
            </a:r>
            <a:r>
              <a:rPr lang="fr-FR" dirty="0" smtClean="0">
                <a:sym typeface="Wingdings" pitchFamily="2" charset="2"/>
              </a:rPr>
              <a:t></a:t>
            </a:r>
            <a:r>
              <a:rPr lang="fr-FR" dirty="0" smtClean="0"/>
              <a:t> Si la LED est en défaut, changer la Citybox</a:t>
            </a:r>
          </a:p>
          <a:p>
            <a:pPr lvl="1"/>
            <a:endParaRPr lang="fr-FR" dirty="0" smtClean="0"/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 Parfois le redémarrage physique s’est montré efficace, ne pas hésiter à le faire et attendre quelques minutes voir si la configuration est renvoyée</a:t>
            </a:r>
          </a:p>
          <a:p>
            <a:pPr lvl="1">
              <a:buFont typeface="Wingdings" pitchFamily="2" charset="2"/>
              <a:buChar char="§"/>
            </a:pPr>
            <a:endParaRPr lang="fr-FR" dirty="0" smtClean="0"/>
          </a:p>
          <a:p>
            <a:pPr lvl="1"/>
            <a:endParaRPr lang="fr-FR" dirty="0" smtClean="0"/>
          </a:p>
        </p:txBody>
      </p:sp>
      <p:grpSp>
        <p:nvGrpSpPr>
          <p:cNvPr id="3" name="Groupe 24"/>
          <p:cNvGrpSpPr/>
          <p:nvPr/>
        </p:nvGrpSpPr>
        <p:grpSpPr>
          <a:xfrm>
            <a:off x="611560" y="836712"/>
            <a:ext cx="3384376" cy="360040"/>
            <a:chOff x="1979712" y="3356992"/>
            <a:chExt cx="3544424" cy="896758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1979712" y="3356992"/>
              <a:ext cx="3524946" cy="896758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2051720" y="3356992"/>
              <a:ext cx="3472416" cy="8442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/>
                <a:t>Local</a:t>
              </a:r>
              <a:endParaRPr lang="fr-FR" sz="2000" kern="1200" dirty="0"/>
            </a:p>
          </p:txBody>
        </p:sp>
      </p:grpSp>
      <p:sp>
        <p:nvSpPr>
          <p:cNvPr id="14" name="Rectangle à coins arrondis 13"/>
          <p:cNvSpPr/>
          <p:nvPr/>
        </p:nvSpPr>
        <p:spPr>
          <a:xfrm>
            <a:off x="611560" y="5085184"/>
            <a:ext cx="7776864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Si malgré le changement de Citybox, le problème persiste : ticket niveau 2 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152" y="6566400"/>
            <a:ext cx="2521072" cy="291600"/>
          </a:xfrm>
        </p:spPr>
        <p:txBody>
          <a:bodyPr/>
          <a:lstStyle/>
          <a:p>
            <a:fld id="{172723E2-103A-4339-B90D-7B096F349269}" type="datetime2">
              <a:rPr lang="fr-FR" smtClean="0"/>
              <a:pPr/>
              <a:t>lundi 9 octobre 2017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2" y="6566400"/>
            <a:ext cx="305568" cy="291600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683568" y="0"/>
            <a:ext cx="6696000" cy="711000"/>
          </a:xfrm>
        </p:spPr>
        <p:txBody>
          <a:bodyPr/>
          <a:lstStyle/>
          <a:p>
            <a:r>
              <a:rPr lang="fr-FR" dirty="0" smtClean="0"/>
              <a:t>Autres pistes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7544" y="1412776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fr-FR" dirty="0" smtClean="0"/>
              <a:t> Recherche du point sur les </a:t>
            </a:r>
            <a:r>
              <a:rPr lang="fr-FR" dirty="0" err="1" smtClean="0"/>
              <a:t>Controllers</a:t>
            </a:r>
            <a:r>
              <a:rPr lang="fr-FR" dirty="0" smtClean="0"/>
              <a:t> voisins (s’ils ne sont pas dans le même groupe)</a:t>
            </a:r>
          </a:p>
          <a:p>
            <a:pPr lvl="1">
              <a:buFont typeface="Wingdings" pitchFamily="2" charset="2"/>
              <a:buChar char="§"/>
            </a:pPr>
            <a:endParaRPr lang="fr-FR" dirty="0" smtClean="0"/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 Vérification de la présence des Citybox voisines</a:t>
            </a:r>
          </a:p>
          <a:p>
            <a:pPr lvl="1">
              <a:buFont typeface="Wingdings" pitchFamily="2" charset="2"/>
              <a:buChar char="§"/>
            </a:pPr>
            <a:endParaRPr lang="fr-FR" dirty="0" smtClean="0"/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 Vérification des consommations sur ce point</a:t>
            </a:r>
          </a:p>
          <a:p>
            <a:pPr lvl="1">
              <a:buFont typeface="Wingdings" pitchFamily="2" charset="2"/>
              <a:buChar char="§"/>
            </a:pPr>
            <a:endParaRPr lang="fr-FR" dirty="0" smtClean="0"/>
          </a:p>
          <a:p>
            <a:pPr lvl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Résumé des connaissances à maitriser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308376" cy="5238296"/>
          </a:xfrm>
        </p:spPr>
        <p:txBody>
          <a:bodyPr/>
          <a:lstStyle/>
          <a:p>
            <a:pPr>
              <a:buFontTx/>
              <a:buChar char="-"/>
            </a:pPr>
            <a:r>
              <a:rPr lang="fr-FR" dirty="0" smtClean="0"/>
              <a:t> Savoir manipuler SLV ou le CCS pour traiter la panne</a:t>
            </a:r>
          </a:p>
          <a:p>
            <a:pPr>
              <a:buFontTx/>
              <a:buChar char="-"/>
            </a:pPr>
            <a:r>
              <a:rPr lang="fr-FR" dirty="0" smtClean="0"/>
              <a:t> Connaitre les différentes actions qui peuvent être menées pour caractériser au mieux </a:t>
            </a:r>
            <a:r>
              <a:rPr lang="fr-FR" smtClean="0"/>
              <a:t>le défaut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18C5-404D-4AB0-903B-821C4BF91561}" type="datetime2">
              <a:rPr lang="fr-FR" smtClean="0"/>
              <a:pPr/>
              <a:t>lundi 9 octobre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17</a:t>
            </a:fld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Notions clés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496000" cy="5238296"/>
          </a:xfrm>
        </p:spPr>
        <p:txBody>
          <a:bodyPr/>
          <a:lstStyle/>
          <a:p>
            <a:r>
              <a:rPr lang="fr-FR" dirty="0" smtClean="0"/>
              <a:t>Citer une cause de perte de passerelle.</a:t>
            </a:r>
          </a:p>
          <a:p>
            <a:r>
              <a:rPr lang="fr-FR" i="1" dirty="0" smtClean="0">
                <a:solidFill>
                  <a:schemeClr val="accent1"/>
                </a:solidFill>
              </a:rPr>
              <a:t>Couverture réseau (2G/3G) / Problème réseau / Défaut matériel / Câblage / Perte d’alimentation</a:t>
            </a:r>
          </a:p>
          <a:p>
            <a:r>
              <a:rPr lang="fr-FR" dirty="0" smtClean="0"/>
              <a:t>Citer des propositions (niveau 1) pour vérifier le défaut.</a:t>
            </a:r>
          </a:p>
          <a:p>
            <a:r>
              <a:rPr lang="fr-FR" i="1" dirty="0" smtClean="0">
                <a:solidFill>
                  <a:schemeClr val="accent1"/>
                </a:solidFill>
              </a:rPr>
              <a:t>Ping sur la passerelle / Vérifier les statuts sur SLV-CCS / infos sur portail Carte SIM</a:t>
            </a:r>
          </a:p>
          <a:p>
            <a:r>
              <a:rPr lang="fr-FR" smtClean="0"/>
              <a:t>Quelles </a:t>
            </a:r>
            <a:r>
              <a:rPr lang="fr-FR" dirty="0" smtClean="0"/>
              <a:t>sont les pistes que je peux explorer lorsque j’ai un nœud non communicant?</a:t>
            </a:r>
          </a:p>
          <a:p>
            <a:pPr lvl="1">
              <a:spcAft>
                <a:spcPts val="2050"/>
              </a:spcAft>
            </a:pPr>
            <a:r>
              <a:rPr lang="fr-FR" sz="1800" i="1" dirty="0" smtClean="0">
                <a:solidFill>
                  <a:schemeClr val="accent1"/>
                </a:solidFill>
              </a:rPr>
              <a:t>Recherche du point sur les </a:t>
            </a:r>
            <a:r>
              <a:rPr lang="fr-FR" sz="1800" i="1" dirty="0" err="1" smtClean="0">
                <a:solidFill>
                  <a:schemeClr val="accent1"/>
                </a:solidFill>
              </a:rPr>
              <a:t>Controllers</a:t>
            </a:r>
            <a:r>
              <a:rPr lang="fr-FR" sz="1800" i="1" dirty="0" smtClean="0">
                <a:solidFill>
                  <a:schemeClr val="accent1"/>
                </a:solidFill>
              </a:rPr>
              <a:t> voisins (s’ils ne sont pas dans le même groupe)/ Vérification de la présence des Citybox voisines/ Vérification des consommations sur ce point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18C5-404D-4AB0-903B-821C4BF91561}" type="datetime2">
              <a:rPr lang="fr-FR" smtClean="0"/>
              <a:pPr/>
              <a:t>lundi 9 octobre 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5"/>
                </a:solidFill>
              </a:rPr>
              <a:t>Supervision – Causes et traitement des pannes – EXERCICE 3 – Perte passerelle</a:t>
            </a:r>
          </a:p>
          <a:p>
            <a:r>
              <a:rPr lang="fr-FR" sz="2400" i="1" dirty="0" smtClean="0">
                <a:solidFill>
                  <a:schemeClr val="accent5"/>
                </a:solidFill>
              </a:rPr>
              <a:t>Formation – Solution Citybox</a:t>
            </a:r>
            <a:endParaRPr lang="fr-FR" sz="2400" i="1" dirty="0">
              <a:solidFill>
                <a:schemeClr val="accent5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472C-71DD-4EC9-965D-055C557F88DC}" type="datetime1">
              <a:rPr lang="en-US" smtClean="0"/>
              <a:pPr/>
              <a:t>10/9/2017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0081" b="10081"/>
          <a:stretch>
            <a:fillRect/>
          </a:stretch>
        </p:blipFill>
        <p:spPr>
          <a:ln w="76200"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Wingdings" pitchFamily="2" charset="2"/>
              </a:rPr>
              <a:t>Pré-requis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3E2-103A-4339-B90D-7B096F349269}" type="datetime2">
              <a:rPr lang="fr-FR" smtClean="0"/>
              <a:pPr/>
              <a:t>lundi 9 octobre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67544" y="1700808"/>
            <a:ext cx="86764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Modules nécessaires</a:t>
            </a:r>
          </a:p>
          <a:p>
            <a:pPr marL="342900" indent="-34290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/>
              <a:t>PRESENTATION DE LA SOLUTION CITYBOX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ROLES ET PERIMETRES D'ACTION 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NAVIGATION SLV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VISUALISATION DES DONNEES SLV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Matériel nécessaire au formé</a:t>
            </a:r>
          </a:p>
          <a:p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>
                <a:sym typeface="Wingdings" pitchFamily="2" charset="2"/>
              </a:rPr>
              <a:t>Ordinateur avec accès internet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pPr lvl="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Infos nécessaires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Adresse portail Web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Compte d’accès SLV (créé et donné par Central </a:t>
            </a:r>
            <a:r>
              <a:rPr lang="fr-FR" sz="1600" dirty="0" err="1" smtClean="0"/>
              <a:t>Admin</a:t>
            </a:r>
            <a:r>
              <a:rPr lang="fr-FR" sz="1600" dirty="0" smtClean="0"/>
              <a:t>)</a:t>
            </a:r>
          </a:p>
          <a:p>
            <a:pPr lvl="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lvl="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Exercice 3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236368" cy="5238296"/>
          </a:xfrm>
        </p:spPr>
        <p:txBody>
          <a:bodyPr/>
          <a:lstStyle/>
          <a:p>
            <a:r>
              <a:rPr lang="fr-FR" dirty="0" smtClean="0"/>
              <a:t>Vous êtes en train de montrer SLV à un collègue et vous tombez sur la courbe suivante: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Quelles décisions prenez-vous?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8B12-2729-44ED-BF85-B2134E80343A}" type="datetime1">
              <a:rPr lang="en-US" smtClean="0"/>
              <a:pPr/>
              <a:t>10/9/2017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175" y="2043113"/>
            <a:ext cx="40576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6372272" cy="5238296"/>
          </a:xfrm>
        </p:spPr>
        <p:txBody>
          <a:bodyPr/>
          <a:lstStyle/>
          <a:p>
            <a:r>
              <a:rPr lang="fr-FR" dirty="0" smtClean="0"/>
              <a:t>La première étape consiste en la caractérisation du défaut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Il s’agit ici d’un défaut passerelle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92D5-2E38-4A0E-9744-B15FBBB98CE4}" type="datetime1">
              <a:rPr lang="en-US" smtClean="0"/>
              <a:pPr/>
              <a:t>10/9/2017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175" y="2043113"/>
            <a:ext cx="40576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052736"/>
            <a:ext cx="8028456" cy="5238296"/>
          </a:xfrm>
        </p:spPr>
        <p:txBody>
          <a:bodyPr/>
          <a:lstStyle/>
          <a:p>
            <a:r>
              <a:rPr lang="fr-FR" dirty="0" smtClean="0"/>
              <a:t>Vous devez observer une croix rouge qui notifie l’existence du défaut :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21BD-1C62-403E-9F07-3C55CA1A928A}" type="datetime1">
              <a:rPr lang="en-US" smtClean="0"/>
              <a:pPr/>
              <a:t>10/9/2017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  <p:grpSp>
        <p:nvGrpSpPr>
          <p:cNvPr id="17" name="Groupe 16"/>
          <p:cNvGrpSpPr/>
          <p:nvPr/>
        </p:nvGrpSpPr>
        <p:grpSpPr>
          <a:xfrm>
            <a:off x="2915816" y="2060848"/>
            <a:ext cx="3019425" cy="3467100"/>
            <a:chOff x="4139952" y="2348880"/>
            <a:chExt cx="3019425" cy="3467100"/>
          </a:xfrm>
        </p:grpSpPr>
        <p:grpSp>
          <p:nvGrpSpPr>
            <p:cNvPr id="13" name="Groupe 23"/>
            <p:cNvGrpSpPr/>
            <p:nvPr/>
          </p:nvGrpSpPr>
          <p:grpSpPr>
            <a:xfrm>
              <a:off x="4139952" y="2348880"/>
              <a:ext cx="3019425" cy="3467100"/>
              <a:chOff x="4288879" y="2914228"/>
              <a:chExt cx="3019425" cy="3467100"/>
            </a:xfrm>
          </p:grpSpPr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88879" y="2914228"/>
                <a:ext cx="3019425" cy="3467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183783" y="3861048"/>
                <a:ext cx="908497" cy="221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58814" y="3770378"/>
              <a:ext cx="9894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100464" cy="5238296"/>
          </a:xfrm>
        </p:spPr>
        <p:txBody>
          <a:bodyPr/>
          <a:lstStyle/>
          <a:p>
            <a:r>
              <a:rPr lang="fr-FR" dirty="0" smtClean="0"/>
              <a:t>Habituellement, ceci est d’abord signalé par un mail ou un SMS. L’idéal est donc de vérifier que celui-ci a bien été reçu.</a:t>
            </a:r>
          </a:p>
          <a:p>
            <a:r>
              <a:rPr lang="fr-FR" dirty="0" smtClean="0"/>
              <a:t>Aller vérifier dans sa boîte mails ou dans ses SMS pour trouver le message correspondant.</a:t>
            </a:r>
          </a:p>
          <a:p>
            <a:endParaRPr lang="fr-FR" dirty="0" smtClean="0"/>
          </a:p>
          <a:p>
            <a:r>
              <a:rPr lang="fr-FR" dirty="0" smtClean="0"/>
              <a:t>Vous devez vérifier que :</a:t>
            </a:r>
          </a:p>
          <a:p>
            <a:r>
              <a:rPr lang="fr-FR" dirty="0" smtClean="0"/>
              <a:t>	- la date est correcte</a:t>
            </a:r>
          </a:p>
          <a:p>
            <a:r>
              <a:rPr lang="fr-FR" dirty="0" smtClean="0"/>
              <a:t>	- l’armoire est bien celle observée sur SLV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3A19-96A4-4CDD-B15E-80EF9548226B}" type="datetime1">
              <a:rPr lang="en-US" smtClean="0"/>
              <a:pPr/>
              <a:t>10/9/2017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164360" cy="5238296"/>
          </a:xfrm>
        </p:spPr>
        <p:txBody>
          <a:bodyPr/>
          <a:lstStyle/>
          <a:p>
            <a:r>
              <a:rPr lang="fr-FR" dirty="0" smtClean="0"/>
              <a:t>Vous avez maintenant validé l’existence du défaut et vous devez donc agir afin </a:t>
            </a:r>
            <a:r>
              <a:rPr lang="fr-FR" smtClean="0"/>
              <a:t>d’y remédier</a:t>
            </a:r>
            <a:endParaRPr lang="fr-FR" dirty="0" smtClean="0"/>
          </a:p>
          <a:p>
            <a:r>
              <a:rPr lang="fr-FR" dirty="0" smtClean="0"/>
              <a:t>Cela implique de contacter votre équipe de maintenance pour obtenir des informations complémentaires venant du terrain</a:t>
            </a:r>
          </a:p>
          <a:p>
            <a:r>
              <a:rPr lang="fr-FR" dirty="0" smtClean="0"/>
              <a:t>A priori, l’équipe de maintenance va procéder à la fermeture de la porte et vous le notifier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F478-64E2-46FB-8081-5F0555B5799E}" type="datetime1">
              <a:rPr lang="en-US" smtClean="0"/>
              <a:pPr/>
              <a:t>10/9/2017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884440" cy="5238296"/>
          </a:xfrm>
        </p:spPr>
        <p:txBody>
          <a:bodyPr/>
          <a:lstStyle/>
          <a:p>
            <a:r>
              <a:rPr lang="fr-FR" dirty="0" smtClean="0"/>
              <a:t>Essayer de faire un </a:t>
            </a:r>
            <a:r>
              <a:rPr lang="fr-FR" dirty="0" err="1" smtClean="0"/>
              <a:t>ping</a:t>
            </a:r>
            <a:r>
              <a:rPr lang="fr-FR" dirty="0" smtClean="0"/>
              <a:t> sur l’adresse IP de l’équipement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9D26-2A3B-439D-BDED-4F3071F45FB7}" type="datetime1">
              <a:rPr lang="en-US" smtClean="0"/>
              <a:pPr/>
              <a:t>10/9/2017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25" y="1795463"/>
            <a:ext cx="63817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884440" cy="5238296"/>
          </a:xfrm>
        </p:spPr>
        <p:txBody>
          <a:bodyPr/>
          <a:lstStyle/>
          <a:p>
            <a:r>
              <a:rPr lang="fr-FR" dirty="0" smtClean="0"/>
              <a:t>Si le problème est confirmé, envoyer une équipe de maintenance sur site</a:t>
            </a:r>
          </a:p>
          <a:p>
            <a:endParaRPr lang="fr-FR" dirty="0" smtClean="0"/>
          </a:p>
          <a:p>
            <a:r>
              <a:rPr lang="fr-FR" dirty="0" smtClean="0"/>
              <a:t>Celle-ci vérifiera que la connexion locale est bonne :</a:t>
            </a:r>
          </a:p>
          <a:p>
            <a:pPr lvl="1"/>
            <a:r>
              <a:rPr lang="fr-FR" sz="1800" dirty="0" smtClean="0"/>
              <a:t>	- </a:t>
            </a:r>
            <a:r>
              <a:rPr lang="fr-FR" sz="1800" dirty="0" err="1" smtClean="0"/>
              <a:t>LEDs</a:t>
            </a:r>
            <a:r>
              <a:rPr lang="fr-FR" sz="1800" dirty="0" smtClean="0"/>
              <a:t>: </a:t>
            </a:r>
          </a:p>
          <a:p>
            <a:pPr lvl="2">
              <a:buNone/>
            </a:pPr>
            <a:r>
              <a:rPr lang="fr-FR" sz="1800" dirty="0" smtClean="0"/>
              <a:t> 			- Power ON</a:t>
            </a:r>
          </a:p>
          <a:p>
            <a:pPr lvl="2">
              <a:buNone/>
            </a:pPr>
            <a:r>
              <a:rPr lang="fr-FR" sz="1800" dirty="0" smtClean="0"/>
              <a:t> 			- Clignotement lent pour la LED 1</a:t>
            </a:r>
          </a:p>
          <a:p>
            <a:pPr lvl="1">
              <a:buFont typeface="Wingdings" pitchFamily="2" charset="2"/>
              <a:buChar char="§"/>
            </a:pPr>
            <a:endParaRPr lang="fr-FR" sz="1800" dirty="0" smtClean="0"/>
          </a:p>
          <a:p>
            <a:pPr lvl="1"/>
            <a:r>
              <a:rPr lang="fr-FR" sz="1800" dirty="0" smtClean="0"/>
              <a:t>	- Connectivité Ethernet  : </a:t>
            </a:r>
            <a:r>
              <a:rPr lang="fr-FR" sz="1800" dirty="0" err="1" smtClean="0"/>
              <a:t>LEDs</a:t>
            </a:r>
            <a:r>
              <a:rPr lang="fr-FR" sz="1800" dirty="0" smtClean="0"/>
              <a:t> sur le port RJ45</a:t>
            </a: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1B4C-A661-4359-AB2B-9A9C69867CAC}" type="datetime1">
              <a:rPr lang="en-US" smtClean="0"/>
              <a:pPr/>
              <a:t>10/9/2017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164360" cy="5238296"/>
          </a:xfrm>
        </p:spPr>
        <p:txBody>
          <a:bodyPr/>
          <a:lstStyle/>
          <a:p>
            <a:r>
              <a:rPr lang="fr-FR" dirty="0" smtClean="0"/>
              <a:t>Avant d’aller plus loin, vous devez vous assurer que l’action a bien été effectuée.</a:t>
            </a:r>
          </a:p>
          <a:p>
            <a:r>
              <a:rPr lang="fr-FR" dirty="0" smtClean="0"/>
              <a:t>Pour cela, procéder comme précédemment. Vérifier que le triangle jaune a disparu et que la courbe relative au défaut montre bien le changement d’état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44DE-87E8-47AF-9680-6D9AA61949D0}" type="datetime1">
              <a:rPr lang="en-US" smtClean="0"/>
              <a:pPr/>
              <a:t>10/9/2017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56992"/>
            <a:ext cx="25146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e 11"/>
          <p:cNvGrpSpPr/>
          <p:nvPr/>
        </p:nvGrpSpPr>
        <p:grpSpPr>
          <a:xfrm>
            <a:off x="1115616" y="2924944"/>
            <a:ext cx="3019425" cy="3467100"/>
            <a:chOff x="4139952" y="2348880"/>
            <a:chExt cx="3019425" cy="3467100"/>
          </a:xfrm>
        </p:grpSpPr>
        <p:grpSp>
          <p:nvGrpSpPr>
            <p:cNvPr id="13" name="Groupe 23"/>
            <p:cNvGrpSpPr/>
            <p:nvPr/>
          </p:nvGrpSpPr>
          <p:grpSpPr>
            <a:xfrm>
              <a:off x="4139952" y="2348880"/>
              <a:ext cx="3019425" cy="3467100"/>
              <a:chOff x="4288879" y="2914228"/>
              <a:chExt cx="3019425" cy="3467100"/>
            </a:xfrm>
          </p:grpSpPr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88879" y="2914228"/>
                <a:ext cx="3019425" cy="3467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83783" y="3861048"/>
                <a:ext cx="908497" cy="221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58814" y="3770378"/>
              <a:ext cx="9894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2" y="3763687"/>
            <a:ext cx="4095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164360" cy="5238296"/>
          </a:xfrm>
        </p:spPr>
        <p:txBody>
          <a:bodyPr/>
          <a:lstStyle/>
          <a:p>
            <a:r>
              <a:rPr lang="fr-FR" dirty="0" smtClean="0"/>
              <a:t>A présent, vous êtes certain que le défaut a été corrigé. Vous pouvez donc acquitter l’alarme correspondante.</a:t>
            </a:r>
          </a:p>
          <a:p>
            <a:r>
              <a:rPr lang="fr-FR" dirty="0" smtClean="0"/>
              <a:t>Pour cela, se rendre dans le menu « Alarmes » :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Et choisir la </a:t>
            </a:r>
            <a:r>
              <a:rPr lang="fr-FR" dirty="0" err="1" smtClean="0"/>
              <a:t>géozone</a:t>
            </a:r>
            <a:r>
              <a:rPr lang="fr-FR" dirty="0" smtClean="0"/>
              <a:t> correspondante dans le menu déroulant de gauche :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4585-142F-48DB-923D-3AD2B8EF4CE7}" type="datetime1">
              <a:rPr lang="en-US" smtClean="0"/>
              <a:pPr/>
              <a:t>10/9/2017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354957"/>
            <a:ext cx="1219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149080"/>
            <a:ext cx="33242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740424" cy="5238296"/>
          </a:xfrm>
        </p:spPr>
        <p:txBody>
          <a:bodyPr/>
          <a:lstStyle/>
          <a:p>
            <a:r>
              <a:rPr lang="fr-FR" dirty="0" smtClean="0"/>
              <a:t>Dans la console principale, sélectionner l’alarme et cliquer sur le bouton « commissionner » en haut à droite :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Remplissez ici les raisons qui vous permettent de bien valider la résolution du défaut: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3F02-2249-4621-83A4-D64CD1C6773E}" type="datetime1">
              <a:rPr lang="en-US" smtClean="0"/>
              <a:pPr/>
              <a:t>10/9/2017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737573" cy="19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2663" y="4293096"/>
            <a:ext cx="46386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884440" cy="5238296"/>
          </a:xfrm>
        </p:spPr>
        <p:txBody>
          <a:bodyPr/>
          <a:lstStyle/>
          <a:p>
            <a:pPr>
              <a:buFontTx/>
              <a:buChar char="-"/>
            </a:pPr>
            <a:r>
              <a:rPr lang="fr-FR" dirty="0" smtClean="0"/>
              <a:t>Connaitre les spécificités du traitement des pannes liées à une perte de communication</a:t>
            </a:r>
          </a:p>
          <a:p>
            <a:pPr>
              <a:buFontTx/>
              <a:buChar char="-"/>
            </a:pPr>
            <a:r>
              <a:rPr lang="fr-FR" dirty="0" smtClean="0"/>
              <a:t> Etre capable d’analyser voire de proposer des pistes pour résoudre le défaut signalé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18C5-404D-4AB0-903B-821C4BF91561}" type="datetime2">
              <a:rPr lang="fr-FR" smtClean="0"/>
              <a:pPr/>
              <a:t>lundi 9 octobre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596408" cy="5238296"/>
          </a:xfrm>
        </p:spPr>
        <p:txBody>
          <a:bodyPr/>
          <a:lstStyle/>
          <a:p>
            <a:r>
              <a:rPr lang="fr-FR" dirty="0" smtClean="0"/>
              <a:t>En réalité, il y a un problème… L’équipe de maintenance s’est rendue sur site et a trouvé que le défaut n’a jamais existé. Vous avez toujours un dysfonctionnement dans </a:t>
            </a:r>
            <a:r>
              <a:rPr lang="fr-FR" smtClean="0"/>
              <a:t>votre système.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>
                <a:sym typeface="Wingdings" pitchFamily="2" charset="2"/>
              </a:rPr>
              <a:t> Ouvrir un ticket niveau 2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CDB3-10AA-4085-8669-8D4AE8C0D797}" type="datetime1">
              <a:rPr lang="en-US" smtClean="0"/>
              <a:pPr/>
              <a:t>10/9/2017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– solution Citybox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des différentes alarmes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18C5-404D-4AB0-903B-821C4BF91561}" type="datetime2">
              <a:rPr lang="fr-FR" smtClean="0"/>
              <a:pPr/>
              <a:t>lundi 9 octobre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Formation à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4</a:t>
            </a:fld>
            <a:endParaRPr lang="fr-FR" dirty="0"/>
          </a:p>
        </p:txBody>
      </p:sp>
      <p:graphicFrame>
        <p:nvGraphicFramePr>
          <p:cNvPr id="18" name="Diagramme 17"/>
          <p:cNvGraphicFramePr/>
          <p:nvPr>
            <p:extLst>
              <p:ext uri="{D42A27DB-BD31-4B8C-83A1-F6EECF244321}">
                <p14:modId xmlns:p14="http://schemas.microsoft.com/office/powerpoint/2010/main" val="2902917551"/>
              </p:ext>
            </p:extLst>
          </p:nvPr>
        </p:nvGraphicFramePr>
        <p:xfrm>
          <a:off x="467544" y="980728"/>
          <a:ext cx="80283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Analyse Perte passerelle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13B7-210A-441E-AFB5-53394F0E03E8}" type="datetime2">
              <a:rPr lang="fr-FR" smtClean="0"/>
              <a:pPr/>
              <a:t>lundi 9 octobre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Solution Citybox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152" y="6566400"/>
            <a:ext cx="2521072" cy="291600"/>
          </a:xfrm>
        </p:spPr>
        <p:txBody>
          <a:bodyPr/>
          <a:lstStyle/>
          <a:p>
            <a:fld id="{172723E2-103A-4339-B90D-7B096F349269}" type="datetime2">
              <a:rPr lang="fr-FR" smtClean="0"/>
              <a:pPr/>
              <a:t>lundi 9 octobre 2017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2" y="6566400"/>
            <a:ext cx="305568" cy="291600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4" name="Titre 12"/>
          <p:cNvSpPr>
            <a:spLocks noGrp="1"/>
          </p:cNvSpPr>
          <p:nvPr>
            <p:ph type="title"/>
          </p:nvPr>
        </p:nvSpPr>
        <p:spPr>
          <a:xfrm>
            <a:off x="648000" y="0"/>
            <a:ext cx="6696000" cy="711000"/>
          </a:xfrm>
        </p:spPr>
        <p:txBody>
          <a:bodyPr/>
          <a:lstStyle/>
          <a:p>
            <a:r>
              <a:rPr lang="fr-FR" dirty="0" smtClean="0"/>
              <a:t>Apparition de la panne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23528" y="1628800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 smtClean="0"/>
              <a:t> Se déclenche dès que les conditions du </a:t>
            </a:r>
            <a:r>
              <a:rPr lang="fr-FR" b="1" dirty="0" smtClean="0"/>
              <a:t>défaut</a:t>
            </a:r>
            <a:r>
              <a:rPr lang="fr-FR" dirty="0" smtClean="0"/>
              <a:t> sont présentes </a:t>
            </a:r>
            <a:r>
              <a:rPr lang="fr-FR" i="1" dirty="0" smtClean="0"/>
              <a:t>(au bout d’un temps d’indisponibilité fixé par le configurateur avancé dans le CCS &gt; Management Profile) </a:t>
            </a:r>
            <a:endParaRPr lang="fr-FR" dirty="0" smtClean="0"/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endParaRPr lang="fr-FR" dirty="0" smtClean="0"/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 smtClean="0"/>
              <a:t> Caractérise une perte de dialogue jugée trop longue, dont les causes varient :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endParaRPr lang="fr-FR" dirty="0" smtClean="0"/>
          </a:p>
          <a:p>
            <a:pPr lvl="1">
              <a:buFontTx/>
              <a:buChar char="-"/>
            </a:pPr>
            <a:r>
              <a:rPr lang="fr-FR" dirty="0" smtClean="0"/>
              <a:t> Couverture réseau (2G/3G)</a:t>
            </a:r>
          </a:p>
          <a:p>
            <a:pPr lvl="1">
              <a:buFontTx/>
              <a:buChar char="-"/>
            </a:pPr>
            <a:endParaRPr lang="fr-FR" dirty="0" smtClean="0"/>
          </a:p>
          <a:p>
            <a:pPr lvl="1">
              <a:buFontTx/>
              <a:buChar char="-"/>
            </a:pPr>
            <a:r>
              <a:rPr lang="fr-FR" dirty="0" smtClean="0"/>
              <a:t> Problème réseau</a:t>
            </a:r>
          </a:p>
          <a:p>
            <a:pPr lvl="1">
              <a:buFontTx/>
              <a:buChar char="-"/>
            </a:pPr>
            <a:endParaRPr lang="fr-FR" dirty="0" smtClean="0"/>
          </a:p>
          <a:p>
            <a:pPr lvl="1">
              <a:buFontTx/>
              <a:buChar char="-"/>
            </a:pPr>
            <a:r>
              <a:rPr lang="fr-FR" dirty="0" smtClean="0"/>
              <a:t> Défaut matériel</a:t>
            </a:r>
          </a:p>
          <a:p>
            <a:pPr lvl="1">
              <a:buFontTx/>
              <a:buChar char="-"/>
            </a:pPr>
            <a:endParaRPr lang="fr-FR" dirty="0" smtClean="0"/>
          </a:p>
          <a:p>
            <a:pPr lvl="1">
              <a:buFontTx/>
              <a:buChar char="-"/>
            </a:pPr>
            <a:r>
              <a:rPr lang="fr-FR" dirty="0" smtClean="0"/>
              <a:t> Câblage</a:t>
            </a:r>
          </a:p>
          <a:p>
            <a:pPr lvl="1">
              <a:buFontTx/>
              <a:buChar char="-"/>
            </a:pPr>
            <a:endParaRPr lang="fr-FR" dirty="0" smtClean="0"/>
          </a:p>
          <a:p>
            <a:pPr lvl="1"/>
            <a:r>
              <a:rPr lang="fr-FR" dirty="0" smtClean="0"/>
              <a:t>- Perte d’alimentation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fr-F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152" y="6566400"/>
            <a:ext cx="2521072" cy="291600"/>
          </a:xfrm>
        </p:spPr>
        <p:txBody>
          <a:bodyPr/>
          <a:lstStyle/>
          <a:p>
            <a:fld id="{172723E2-103A-4339-B90D-7B096F349269}" type="datetime2">
              <a:rPr lang="fr-FR" smtClean="0"/>
              <a:pPr/>
              <a:t>lundi 9 octobre 2017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2" y="6566400"/>
            <a:ext cx="305568" cy="291600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683568" y="0"/>
            <a:ext cx="6696000" cy="711000"/>
          </a:xfrm>
        </p:spPr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Date de dernier dialogue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83568" y="1340768"/>
            <a:ext cx="37292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1. Sélection de l’équipement</a:t>
            </a:r>
            <a:endParaRPr lang="en-US" dirty="0" smtClean="0"/>
          </a:p>
          <a:p>
            <a:r>
              <a:rPr lang="fr-FR" dirty="0" smtClean="0"/>
              <a:t>2. Sélection de l’onglet « défauts »</a:t>
            </a:r>
          </a:p>
          <a:p>
            <a:r>
              <a:rPr lang="fr-FR" dirty="0" smtClean="0"/>
              <a:t>3. Vérification de l’information</a:t>
            </a:r>
          </a:p>
          <a:p>
            <a:endParaRPr lang="fr-FR" dirty="0" smtClean="0"/>
          </a:p>
          <a:p>
            <a:endParaRPr lang="en-US" dirty="0"/>
          </a:p>
        </p:txBody>
      </p:sp>
      <p:grpSp>
        <p:nvGrpSpPr>
          <p:cNvPr id="31" name="Groupe 30"/>
          <p:cNvGrpSpPr/>
          <p:nvPr/>
        </p:nvGrpSpPr>
        <p:grpSpPr>
          <a:xfrm>
            <a:off x="683568" y="836712"/>
            <a:ext cx="3528392" cy="360040"/>
            <a:chOff x="-828093" y="376734"/>
            <a:chExt cx="3524946" cy="896758"/>
          </a:xfrm>
        </p:grpSpPr>
        <p:sp>
          <p:nvSpPr>
            <p:cNvPr id="32" name="Rectangle à coins arrondis 31"/>
            <p:cNvSpPr/>
            <p:nvPr/>
          </p:nvSpPr>
          <p:spPr>
            <a:xfrm>
              <a:off x="-828093" y="376734"/>
              <a:ext cx="3524946" cy="896758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-828093" y="386667"/>
              <a:ext cx="3472416" cy="844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/>
                <a:t>SLV</a:t>
              </a:r>
              <a:endParaRPr lang="fr-FR" sz="2000" kern="1200" dirty="0"/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32062"/>
            <a:ext cx="28575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Ellipse 21"/>
          <p:cNvSpPr/>
          <p:nvPr/>
        </p:nvSpPr>
        <p:spPr>
          <a:xfrm>
            <a:off x="755576" y="4221088"/>
            <a:ext cx="431800" cy="4318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1</a:t>
            </a:r>
            <a:endParaRPr lang="fr-FR" dirty="0"/>
          </a:p>
        </p:txBody>
      </p:sp>
      <p:grpSp>
        <p:nvGrpSpPr>
          <p:cNvPr id="28" name="Groupe 27"/>
          <p:cNvGrpSpPr/>
          <p:nvPr/>
        </p:nvGrpSpPr>
        <p:grpSpPr>
          <a:xfrm>
            <a:off x="4139952" y="2348880"/>
            <a:ext cx="3019425" cy="3467100"/>
            <a:chOff x="4139952" y="2348880"/>
            <a:chExt cx="3019425" cy="3467100"/>
          </a:xfrm>
        </p:grpSpPr>
        <p:grpSp>
          <p:nvGrpSpPr>
            <p:cNvPr id="26" name="Groupe 25"/>
            <p:cNvGrpSpPr/>
            <p:nvPr/>
          </p:nvGrpSpPr>
          <p:grpSpPr>
            <a:xfrm>
              <a:off x="4139952" y="2348880"/>
              <a:ext cx="3019425" cy="3467100"/>
              <a:chOff x="4288879" y="2914228"/>
              <a:chExt cx="3019425" cy="3467100"/>
            </a:xfrm>
          </p:grpSpPr>
          <p:grpSp>
            <p:nvGrpSpPr>
              <p:cNvPr id="24" name="Groupe 23"/>
              <p:cNvGrpSpPr/>
              <p:nvPr/>
            </p:nvGrpSpPr>
            <p:grpSpPr>
              <a:xfrm>
                <a:off x="4288879" y="2914228"/>
                <a:ext cx="3019425" cy="3467100"/>
                <a:chOff x="4288879" y="2914228"/>
                <a:chExt cx="3019425" cy="3467100"/>
              </a:xfrm>
            </p:grpSpPr>
            <p:pic>
              <p:nvPicPr>
                <p:cNvPr id="1029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288879" y="2914228"/>
                  <a:ext cx="3019425" cy="3467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31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183783" y="3861048"/>
                  <a:ext cx="908497" cy="2219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5" name="Ellipse 24"/>
              <p:cNvSpPr/>
              <p:nvPr/>
            </p:nvSpPr>
            <p:spPr>
              <a:xfrm>
                <a:off x="5364088" y="2924944"/>
                <a:ext cx="431800" cy="431800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/>
                  <a:t>2</a:t>
                </a:r>
              </a:p>
            </p:txBody>
          </p:sp>
        </p:grpSp>
        <p:sp>
          <p:nvSpPr>
            <p:cNvPr id="27" name="Ellipse 26"/>
            <p:cNvSpPr/>
            <p:nvPr/>
          </p:nvSpPr>
          <p:spPr>
            <a:xfrm>
              <a:off x="6228184" y="2924944"/>
              <a:ext cx="431800" cy="431800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 smtClean="0"/>
                <a:t>3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152" y="6566400"/>
            <a:ext cx="2521072" cy="291600"/>
          </a:xfrm>
        </p:spPr>
        <p:txBody>
          <a:bodyPr/>
          <a:lstStyle/>
          <a:p>
            <a:fld id="{172723E2-103A-4339-B90D-7B096F349269}" type="datetime2">
              <a:rPr lang="fr-FR" smtClean="0"/>
              <a:pPr/>
              <a:t>lundi 9 octobre 2017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2" y="6566400"/>
            <a:ext cx="305568" cy="291600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683568" y="0"/>
            <a:ext cx="6696000" cy="711000"/>
          </a:xfrm>
        </p:spPr>
        <p:txBody>
          <a:bodyPr/>
          <a:lstStyle/>
          <a:p>
            <a:r>
              <a:rPr lang="fr-FR" dirty="0" smtClean="0"/>
              <a:t>Date de dernier dialogue</a:t>
            </a:r>
            <a:endParaRPr lang="en-US" dirty="0"/>
          </a:p>
        </p:txBody>
      </p:sp>
      <p:sp>
        <p:nvSpPr>
          <p:cNvPr id="35" name="ZoneTexte 34"/>
          <p:cNvSpPr txBox="1"/>
          <p:nvPr/>
        </p:nvSpPr>
        <p:spPr>
          <a:xfrm>
            <a:off x="611560" y="1340768"/>
            <a:ext cx="3065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1. Sélection de l’équipement</a:t>
            </a:r>
          </a:p>
          <a:p>
            <a:r>
              <a:rPr lang="fr-FR" dirty="0" smtClean="0"/>
              <a:t>2. Vérification de l’info</a:t>
            </a:r>
          </a:p>
          <a:p>
            <a:endParaRPr lang="en-US" dirty="0"/>
          </a:p>
        </p:txBody>
      </p:sp>
      <p:grpSp>
        <p:nvGrpSpPr>
          <p:cNvPr id="16" name="Groupe 15"/>
          <p:cNvGrpSpPr/>
          <p:nvPr/>
        </p:nvGrpSpPr>
        <p:grpSpPr>
          <a:xfrm>
            <a:off x="899592" y="2708920"/>
            <a:ext cx="7147642" cy="2232248"/>
            <a:chOff x="899592" y="2708920"/>
            <a:chExt cx="7147642" cy="223224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2852936"/>
              <a:ext cx="6931618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Ellipse 38"/>
            <p:cNvSpPr/>
            <p:nvPr/>
          </p:nvSpPr>
          <p:spPr>
            <a:xfrm>
              <a:off x="899592" y="4005064"/>
              <a:ext cx="431800" cy="431800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2</a:t>
              </a:r>
            </a:p>
          </p:txBody>
        </p:sp>
        <p:sp>
          <p:nvSpPr>
            <p:cNvPr id="40" name="Ellipse 39"/>
            <p:cNvSpPr/>
            <p:nvPr/>
          </p:nvSpPr>
          <p:spPr>
            <a:xfrm>
              <a:off x="6084168" y="2708920"/>
              <a:ext cx="431800" cy="431800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 smtClean="0"/>
                <a:t>1</a:t>
              </a:r>
              <a:endParaRPr lang="fr-FR" dirty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611560" y="836712"/>
            <a:ext cx="3528392" cy="360040"/>
            <a:chOff x="-828093" y="376734"/>
            <a:chExt cx="3524946" cy="896758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-828093" y="376734"/>
              <a:ext cx="3524946" cy="896758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-828093" y="386668"/>
              <a:ext cx="3472416" cy="8442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/>
                <a:t>CCS</a:t>
              </a:r>
              <a:endParaRPr lang="fr-FR" sz="20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152" y="6566400"/>
            <a:ext cx="2521072" cy="291600"/>
          </a:xfrm>
        </p:spPr>
        <p:txBody>
          <a:bodyPr/>
          <a:lstStyle/>
          <a:p>
            <a:fld id="{172723E2-103A-4339-B90D-7B096F349269}" type="datetime2">
              <a:rPr lang="fr-FR" smtClean="0"/>
              <a:pPr/>
              <a:t>lundi 9 octobre 2017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564835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2" y="6566400"/>
            <a:ext cx="305568" cy="291600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683568" y="0"/>
            <a:ext cx="6696000" cy="711000"/>
          </a:xfrm>
        </p:spPr>
        <p:txBody>
          <a:bodyPr/>
          <a:lstStyle/>
          <a:p>
            <a:r>
              <a:rPr lang="fr-FR" dirty="0" smtClean="0"/>
              <a:t>Vérifier la connectivité du modem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83568" y="1052736"/>
            <a:ext cx="5936818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 Résultat du </a:t>
            </a:r>
            <a:r>
              <a:rPr lang="fr-FR" dirty="0" err="1" smtClean="0"/>
              <a:t>ping</a:t>
            </a:r>
            <a:r>
              <a:rPr lang="fr-FR" dirty="0" smtClean="0"/>
              <a:t> sur l’IP du point d’accès</a:t>
            </a:r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i="1" dirty="0" smtClean="0"/>
              <a:t> Si disponible : infos sur le portail fournisseur carte SIM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58102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à coins arrondis 13"/>
          <p:cNvSpPr/>
          <p:nvPr/>
        </p:nvSpPr>
        <p:spPr>
          <a:xfrm>
            <a:off x="611560" y="5085184"/>
            <a:ext cx="7776864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Il peut s’agir d’une coupure 3G/ ADSL temporaire. Si le problème persiste contacter son fournisseur de carte SIM.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_bleu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_orange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1223</Words>
  <Application>Microsoft Office PowerPoint</Application>
  <PresentationFormat>Affichage à l'écran (4:3)</PresentationFormat>
  <Paragraphs>342</Paragraphs>
  <Slides>30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Courier New</vt:lpstr>
      <vt:lpstr>Tahoma</vt:lpstr>
      <vt:lpstr>Wingdings</vt:lpstr>
      <vt:lpstr>Masque_bleu</vt:lpstr>
      <vt:lpstr>Masque_orange</vt:lpstr>
      <vt:lpstr>Présentation PowerPoint</vt:lpstr>
      <vt:lpstr>Pré-requis</vt:lpstr>
      <vt:lpstr>Objectifs</vt:lpstr>
      <vt:lpstr>Rappel des différentes alarmes</vt:lpstr>
      <vt:lpstr>Présentation PowerPoint</vt:lpstr>
      <vt:lpstr>Apparition de la panne</vt:lpstr>
      <vt:lpstr>Date de dernier dialogue </vt:lpstr>
      <vt:lpstr>Date de dernier dialogue</vt:lpstr>
      <vt:lpstr>Vérifier la connectivité du modem</vt:lpstr>
      <vt:lpstr>Autres actions</vt:lpstr>
      <vt:lpstr>Présentation PowerPoint</vt:lpstr>
      <vt:lpstr>Apparition de la panne</vt:lpstr>
      <vt:lpstr>Date de dernier dialogue</vt:lpstr>
      <vt:lpstr>Date de dernier dialogue</vt:lpstr>
      <vt:lpstr>Autres actions</vt:lpstr>
      <vt:lpstr>Autres pistes</vt:lpstr>
      <vt:lpstr>Résumé des connaissances à maitriser</vt:lpstr>
      <vt:lpstr>Notions clés</vt:lpstr>
      <vt:lpstr>Présentation PowerPoint</vt:lpstr>
      <vt:lpstr>Exercice 3</vt:lpstr>
      <vt:lpstr>Exercice 3 </vt:lpstr>
      <vt:lpstr>Exercice 3 </vt:lpstr>
      <vt:lpstr>Exercice 3 </vt:lpstr>
      <vt:lpstr>Exercice 3 </vt:lpstr>
      <vt:lpstr>Exercice 3 </vt:lpstr>
      <vt:lpstr>Exercice 3 </vt:lpstr>
      <vt:lpstr>Exercice 3 </vt:lpstr>
      <vt:lpstr>Exercice 3 </vt:lpstr>
      <vt:lpstr>Exercice 3 </vt:lpstr>
      <vt:lpstr>Exercice 3 </vt:lpstr>
    </vt:vector>
  </TitlesOfParts>
  <Company>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N.KHALFOUNE; G.DEFOUR</dc:creator>
  <cp:lastModifiedBy>PIERRET, Robin</cp:lastModifiedBy>
  <cp:revision>495</cp:revision>
  <dcterms:created xsi:type="dcterms:W3CDTF">2012-06-19T08:22:40Z</dcterms:created>
  <dcterms:modified xsi:type="dcterms:W3CDTF">2017-10-09T14:23:43Z</dcterms:modified>
</cp:coreProperties>
</file>