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2"/>
  </p:notesMasterIdLst>
  <p:sldIdLst>
    <p:sldId id="339" r:id="rId3"/>
    <p:sldId id="340" r:id="rId4"/>
    <p:sldId id="356" r:id="rId5"/>
    <p:sldId id="355" r:id="rId6"/>
    <p:sldId id="350" r:id="rId7"/>
    <p:sldId id="351" r:id="rId8"/>
    <p:sldId id="354" r:id="rId9"/>
    <p:sldId id="353" r:id="rId10"/>
    <p:sldId id="349" r:id="rId11"/>
    <p:sldId id="357" r:id="rId12"/>
    <p:sldId id="358" r:id="rId13"/>
    <p:sldId id="359" r:id="rId14"/>
    <p:sldId id="360" r:id="rId15"/>
    <p:sldId id="361" r:id="rId16"/>
    <p:sldId id="362" r:id="rId17"/>
    <p:sldId id="363" r:id="rId18"/>
    <p:sldId id="364" r:id="rId19"/>
    <p:sldId id="367" r:id="rId20"/>
    <p:sldId id="366" r:id="rId21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918">
          <p15:clr>
            <a:srgbClr val="A4A3A4"/>
          </p15:clr>
        </p15:guide>
        <p15:guide id="3" orient="horz" pos="2624">
          <p15:clr>
            <a:srgbClr val="A4A3A4"/>
          </p15:clr>
        </p15:guide>
        <p15:guide id="4" pos="2880">
          <p15:clr>
            <a:srgbClr val="A4A3A4"/>
          </p15:clr>
        </p15:guide>
        <p15:guide id="5" pos="552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.KHALFOUNE" initials="NKH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003C"/>
    <a:srgbClr val="005CA9"/>
    <a:srgbClr val="D9D9D9"/>
    <a:srgbClr val="A31781"/>
    <a:srgbClr val="00A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5" autoAdjust="0"/>
    <p:restoredTop sz="93980" autoAdjust="0"/>
  </p:normalViewPr>
  <p:slideViewPr>
    <p:cSldViewPr>
      <p:cViewPr varScale="1">
        <p:scale>
          <a:sx n="103" d="100"/>
          <a:sy n="103" d="100"/>
        </p:scale>
        <p:origin x="108" y="198"/>
      </p:cViewPr>
      <p:guideLst>
        <p:guide orient="horz" pos="2160"/>
        <p:guide orient="horz" pos="3918"/>
        <p:guide orient="horz" pos="2624"/>
        <p:guide pos="2880"/>
        <p:guide pos="5522"/>
      </p:guideLst>
    </p:cSldViewPr>
  </p:slideViewPr>
  <p:outlineViewPr>
    <p:cViewPr>
      <p:scale>
        <a:sx n="33" d="100"/>
        <a:sy n="33" d="100"/>
      </p:scale>
      <p:origin x="0" y="193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A8F7C0-F639-418A-9D81-1AB06FCD577C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BEFB662-80B3-4BA6-8ED3-E801BC594580}">
      <dgm:prSet phldrT="[Texte]"/>
      <dgm:spPr>
        <a:solidFill>
          <a:schemeClr val="bg1">
            <a:lumMod val="65000"/>
          </a:schemeClr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fr-FR" dirty="0" smtClean="0"/>
            <a:t>Communication</a:t>
          </a:r>
          <a:endParaRPr lang="fr-FR" dirty="0"/>
        </a:p>
      </dgm:t>
    </dgm:pt>
    <dgm:pt modelId="{AFA9D01A-96C5-49FA-8CA8-6369A9062544}" type="parTrans" cxnId="{CFA67CC1-7D27-4904-9445-CBEE51E6B699}">
      <dgm:prSet/>
      <dgm:spPr/>
      <dgm:t>
        <a:bodyPr/>
        <a:lstStyle/>
        <a:p>
          <a:endParaRPr lang="fr-FR"/>
        </a:p>
      </dgm:t>
    </dgm:pt>
    <dgm:pt modelId="{A09834E8-36CF-49D8-86AB-D81D00AD580C}" type="sibTrans" cxnId="{CFA67CC1-7D27-4904-9445-CBEE51E6B699}">
      <dgm:prSet/>
      <dgm:spPr/>
      <dgm:t>
        <a:bodyPr/>
        <a:lstStyle/>
        <a:p>
          <a:endParaRPr lang="fr-FR"/>
        </a:p>
      </dgm:t>
    </dgm:pt>
    <dgm:pt modelId="{B863A449-9A3E-4272-BC9C-594EB0674B3D}">
      <dgm:prSet/>
      <dgm:spPr>
        <a:solidFill>
          <a:schemeClr val="bg1">
            <a:lumMod val="65000"/>
          </a:schemeClr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fr-FR" dirty="0" smtClean="0"/>
            <a:t>Défaut sur entrée</a:t>
          </a:r>
        </a:p>
      </dgm:t>
    </dgm:pt>
    <dgm:pt modelId="{0788B7CA-51A0-4199-A72B-F1B812371728}" type="parTrans" cxnId="{EC530410-A51B-4B65-AD5B-09281A3E9B73}">
      <dgm:prSet/>
      <dgm:spPr/>
      <dgm:t>
        <a:bodyPr/>
        <a:lstStyle/>
        <a:p>
          <a:endParaRPr lang="fr-FR"/>
        </a:p>
      </dgm:t>
    </dgm:pt>
    <dgm:pt modelId="{668F6494-87F6-487F-BC55-69C7092DA482}" type="sibTrans" cxnId="{EC530410-A51B-4B65-AD5B-09281A3E9B73}">
      <dgm:prSet/>
      <dgm:spPr/>
      <dgm:t>
        <a:bodyPr/>
        <a:lstStyle/>
        <a:p>
          <a:endParaRPr lang="fr-FR"/>
        </a:p>
      </dgm:t>
    </dgm:pt>
    <dgm:pt modelId="{3D0CA56B-0584-4C34-983D-7124D648710B}">
      <dgm:prSet/>
      <dgm:spPr>
        <a:solidFill>
          <a:schemeClr val="bg1">
            <a:lumMod val="65000"/>
          </a:schemeClr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fr-FR" smtClean="0"/>
            <a:t>Point lumineux</a:t>
          </a:r>
          <a:endParaRPr lang="fr-FR" dirty="0" smtClean="0"/>
        </a:p>
      </dgm:t>
    </dgm:pt>
    <dgm:pt modelId="{3006F276-E12E-4D8D-B52C-4A8CBC28A24E}" type="parTrans" cxnId="{306D9F45-0850-4807-8229-6D39115B05A9}">
      <dgm:prSet/>
      <dgm:spPr/>
      <dgm:t>
        <a:bodyPr/>
        <a:lstStyle/>
        <a:p>
          <a:endParaRPr lang="fr-FR"/>
        </a:p>
      </dgm:t>
    </dgm:pt>
    <dgm:pt modelId="{415E7728-F99E-4D3D-A599-6DE84B3CE5CB}" type="sibTrans" cxnId="{306D9F45-0850-4807-8229-6D39115B05A9}">
      <dgm:prSet/>
      <dgm:spPr/>
      <dgm:t>
        <a:bodyPr/>
        <a:lstStyle/>
        <a:p>
          <a:endParaRPr lang="fr-FR"/>
        </a:p>
      </dgm:t>
    </dgm:pt>
    <dgm:pt modelId="{460C8C3A-188D-44CE-8768-B0666AF8F37E}">
      <dgm:prSet/>
      <dgm:spPr>
        <a:solidFill>
          <a:schemeClr val="accent5"/>
        </a:solidFill>
        <a:ln>
          <a:solidFill>
            <a:schemeClr val="accent5"/>
          </a:solidFill>
        </a:ln>
      </dgm:spPr>
      <dgm:t>
        <a:bodyPr/>
        <a:lstStyle/>
        <a:p>
          <a:pPr rtl="0"/>
          <a:r>
            <a:rPr lang="fr-FR" dirty="0" smtClean="0"/>
            <a:t>Consommation</a:t>
          </a:r>
        </a:p>
      </dgm:t>
    </dgm:pt>
    <dgm:pt modelId="{DCF83D27-8C62-4BE0-BCFF-1AC7AF8891AE}" type="parTrans" cxnId="{326F289A-E0CD-49A8-A2F1-F1A5EC21598D}">
      <dgm:prSet/>
      <dgm:spPr/>
      <dgm:t>
        <a:bodyPr/>
        <a:lstStyle/>
        <a:p>
          <a:endParaRPr lang="fr-FR"/>
        </a:p>
      </dgm:t>
    </dgm:pt>
    <dgm:pt modelId="{4252DAD0-EEF0-453D-8007-26E97F76B860}" type="sibTrans" cxnId="{326F289A-E0CD-49A8-A2F1-F1A5EC21598D}">
      <dgm:prSet/>
      <dgm:spPr/>
      <dgm:t>
        <a:bodyPr/>
        <a:lstStyle/>
        <a:p>
          <a:endParaRPr lang="fr-FR"/>
        </a:p>
      </dgm:t>
    </dgm:pt>
    <dgm:pt modelId="{A1E46D17-AA8C-4D67-8E37-F3ED41200B3B}">
      <dgm:prSet phldrT="[Texte]" custT="1"/>
      <dgm:spPr>
        <a:solidFill>
          <a:schemeClr val="bg1">
            <a:alpha val="90000"/>
          </a:schemeClr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fr-FR" sz="1200" i="1" dirty="0" smtClean="0"/>
            <a:t>Perte passerelle (perte Citybox Controller)</a:t>
          </a:r>
          <a:endParaRPr lang="fr-FR" sz="1200" i="1" dirty="0"/>
        </a:p>
      </dgm:t>
    </dgm:pt>
    <dgm:pt modelId="{694B32AF-E487-444A-AA30-8BC80B95EBD1}" type="parTrans" cxnId="{18D8142F-96DC-4014-8B35-F4FACCE830D1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fr-FR"/>
        </a:p>
      </dgm:t>
    </dgm:pt>
    <dgm:pt modelId="{F67C72F2-1679-492C-B931-047ACA55627B}" type="sibTrans" cxnId="{18D8142F-96DC-4014-8B35-F4FACCE830D1}">
      <dgm:prSet/>
      <dgm:spPr/>
      <dgm:t>
        <a:bodyPr/>
        <a:lstStyle/>
        <a:p>
          <a:endParaRPr lang="fr-FR"/>
        </a:p>
      </dgm:t>
    </dgm:pt>
    <dgm:pt modelId="{9B6E5BC1-DE43-4E3D-8D86-412390B587DE}">
      <dgm:prSet phldrT="[Texte]" custT="1"/>
      <dgm:spPr>
        <a:solidFill>
          <a:schemeClr val="bg1">
            <a:alpha val="90000"/>
          </a:schemeClr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fr-FR" sz="1200" i="1" dirty="0" smtClean="0"/>
            <a:t>Nœud non communiquant (perte Citybox)</a:t>
          </a:r>
          <a:endParaRPr lang="fr-FR" sz="1200" i="1" dirty="0"/>
        </a:p>
      </dgm:t>
    </dgm:pt>
    <dgm:pt modelId="{0334D18D-5B97-47E0-B320-408E2F3D7892}" type="parTrans" cxnId="{0D47A175-5AF3-4DA4-9C50-4D80E216059F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fr-FR"/>
        </a:p>
      </dgm:t>
    </dgm:pt>
    <dgm:pt modelId="{066951D8-D6D9-43DF-A1E8-7D641E77D044}" type="sibTrans" cxnId="{0D47A175-5AF3-4DA4-9C50-4D80E216059F}">
      <dgm:prSet/>
      <dgm:spPr/>
      <dgm:t>
        <a:bodyPr/>
        <a:lstStyle/>
        <a:p>
          <a:endParaRPr lang="fr-FR"/>
        </a:p>
      </dgm:t>
    </dgm:pt>
    <dgm:pt modelId="{8691DE4F-D613-433C-974E-6C62F7CB9313}">
      <dgm:prSet custT="1"/>
      <dgm:spPr>
        <a:solidFill>
          <a:schemeClr val="bg1">
            <a:alpha val="90000"/>
          </a:schemeClr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fr-FR" sz="1200" i="1" dirty="0" smtClean="0"/>
            <a:t>Ouverture de porte</a:t>
          </a:r>
        </a:p>
      </dgm:t>
    </dgm:pt>
    <dgm:pt modelId="{4245AEC0-C2A9-425D-A8EB-C1FF11FB478A}" type="parTrans" cxnId="{5A01FDCE-B911-451A-AFDC-FF215E95F0B0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fr-FR"/>
        </a:p>
      </dgm:t>
    </dgm:pt>
    <dgm:pt modelId="{8203CF1E-3DA3-4CE8-92F8-F261D74B119D}" type="sibTrans" cxnId="{5A01FDCE-B911-451A-AFDC-FF215E95F0B0}">
      <dgm:prSet/>
      <dgm:spPr/>
      <dgm:t>
        <a:bodyPr/>
        <a:lstStyle/>
        <a:p>
          <a:endParaRPr lang="fr-FR"/>
        </a:p>
      </dgm:t>
    </dgm:pt>
    <dgm:pt modelId="{AEBA3412-0520-4D02-9862-04883839A5B4}">
      <dgm:prSet custT="1"/>
      <dgm:spPr>
        <a:solidFill>
          <a:schemeClr val="bg1">
            <a:alpha val="90000"/>
          </a:schemeClr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fr-FR" sz="1200" i="1" dirty="0" smtClean="0"/>
            <a:t>Perte départ </a:t>
          </a:r>
        </a:p>
      </dgm:t>
    </dgm:pt>
    <dgm:pt modelId="{A5C20E5B-8D9D-4584-8202-7AF94F9A7A90}" type="parTrans" cxnId="{98B4B6BD-AA88-48BF-8AB9-572EAA1DF6BF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fr-FR"/>
        </a:p>
      </dgm:t>
    </dgm:pt>
    <dgm:pt modelId="{1FB6A627-5014-4D25-A4DC-7324C10C778C}" type="sibTrans" cxnId="{98B4B6BD-AA88-48BF-8AB9-572EAA1DF6BF}">
      <dgm:prSet/>
      <dgm:spPr/>
      <dgm:t>
        <a:bodyPr/>
        <a:lstStyle/>
        <a:p>
          <a:endParaRPr lang="fr-FR"/>
        </a:p>
      </dgm:t>
    </dgm:pt>
    <dgm:pt modelId="{92F70233-E641-4AED-8931-E9819BA891EC}">
      <dgm:prSet custT="1"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fr-FR" sz="1200" i="1" dirty="0" smtClean="0"/>
            <a:t>Panne de lampe</a:t>
          </a:r>
        </a:p>
      </dgm:t>
    </dgm:pt>
    <dgm:pt modelId="{92749C72-F119-43A6-B5C8-5043B960E949}" type="parTrans" cxnId="{77AD0EB8-7DAE-44E0-86F4-126D54A91631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fr-FR"/>
        </a:p>
      </dgm:t>
    </dgm:pt>
    <dgm:pt modelId="{70555A70-5115-4AA9-B352-9B1DC3298912}" type="sibTrans" cxnId="{77AD0EB8-7DAE-44E0-86F4-126D54A91631}">
      <dgm:prSet/>
      <dgm:spPr/>
      <dgm:t>
        <a:bodyPr/>
        <a:lstStyle/>
        <a:p>
          <a:endParaRPr lang="fr-FR"/>
        </a:p>
      </dgm:t>
    </dgm:pt>
    <dgm:pt modelId="{912921E2-1FEF-47A5-9409-92570A81C25F}">
      <dgm:prSet custT="1"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fr-FR" sz="1200" i="1" dirty="0" smtClean="0"/>
            <a:t>Erreur commande ballast</a:t>
          </a:r>
        </a:p>
      </dgm:t>
    </dgm:pt>
    <dgm:pt modelId="{8BB543AC-E862-4EB9-88CE-4B93A67CB1E1}" type="parTrans" cxnId="{C4A402AA-86B5-4B85-B3B1-6CDE04A74972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fr-FR"/>
        </a:p>
      </dgm:t>
    </dgm:pt>
    <dgm:pt modelId="{18598F61-29B6-4C02-AEA7-F63D99F75324}" type="sibTrans" cxnId="{C4A402AA-86B5-4B85-B3B1-6CDE04A74972}">
      <dgm:prSet/>
      <dgm:spPr/>
      <dgm:t>
        <a:bodyPr/>
        <a:lstStyle/>
        <a:p>
          <a:endParaRPr lang="fr-FR"/>
        </a:p>
      </dgm:t>
    </dgm:pt>
    <dgm:pt modelId="{66692790-A377-49F9-8C7F-9A24F1C19B99}">
      <dgm:prSet custT="1"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fr-FR" sz="1200" i="1" dirty="0" smtClean="0"/>
            <a:t>Panne de nœud</a:t>
          </a:r>
        </a:p>
      </dgm:t>
    </dgm:pt>
    <dgm:pt modelId="{881461F2-26B9-42AE-AFA1-C272900C4990}" type="parTrans" cxnId="{E58455AE-9EE1-414F-8435-3EBFC6E86018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fr-FR"/>
        </a:p>
      </dgm:t>
    </dgm:pt>
    <dgm:pt modelId="{476726B1-BB25-4934-B0C5-DACCEE2B9DDD}" type="sibTrans" cxnId="{E58455AE-9EE1-414F-8435-3EBFC6E86018}">
      <dgm:prSet/>
      <dgm:spPr/>
      <dgm:t>
        <a:bodyPr/>
        <a:lstStyle/>
        <a:p>
          <a:endParaRPr lang="fr-FR"/>
        </a:p>
      </dgm:t>
    </dgm:pt>
    <dgm:pt modelId="{CD7A2B40-005E-4048-8288-5797F3C5DC6C}">
      <dgm:prSet custT="1"/>
      <dgm:spPr>
        <a:solidFill>
          <a:schemeClr val="bg1">
            <a:alpha val="90000"/>
          </a:schemeClr>
        </a:solidFill>
        <a:ln>
          <a:solidFill>
            <a:schemeClr val="accent5"/>
          </a:solidFill>
        </a:ln>
      </dgm:spPr>
      <dgm:t>
        <a:bodyPr/>
        <a:lstStyle/>
        <a:p>
          <a:r>
            <a:rPr lang="fr-FR" sz="1200" i="1" dirty="0" smtClean="0"/>
            <a:t>Consommation anormale</a:t>
          </a:r>
          <a:endParaRPr lang="fr-FR" sz="1200" i="1" dirty="0"/>
        </a:p>
      </dgm:t>
    </dgm:pt>
    <dgm:pt modelId="{536E48E6-4CD2-4684-960B-435604A4CA90}" type="parTrans" cxnId="{C5DD7D6D-CDB9-406D-A54A-8975200D4047}">
      <dgm:prSet/>
      <dgm:spPr>
        <a:ln>
          <a:solidFill>
            <a:schemeClr val="accent5"/>
          </a:solidFill>
        </a:ln>
      </dgm:spPr>
      <dgm:t>
        <a:bodyPr/>
        <a:lstStyle/>
        <a:p>
          <a:endParaRPr lang="fr-FR"/>
        </a:p>
      </dgm:t>
    </dgm:pt>
    <dgm:pt modelId="{BA55816A-8F88-46FE-BDA4-FE643AFEAD63}" type="sibTrans" cxnId="{C5DD7D6D-CDB9-406D-A54A-8975200D4047}">
      <dgm:prSet/>
      <dgm:spPr/>
      <dgm:t>
        <a:bodyPr/>
        <a:lstStyle/>
        <a:p>
          <a:endParaRPr lang="fr-FR"/>
        </a:p>
      </dgm:t>
    </dgm:pt>
    <dgm:pt modelId="{880B0CB0-6C13-4F8E-81BE-AC61881811EC}">
      <dgm:prSet custT="1"/>
      <dgm:spPr>
        <a:solidFill>
          <a:schemeClr val="bg1">
            <a:alpha val="90000"/>
          </a:schemeClr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fr-FR" sz="1200" i="1" dirty="0" smtClean="0"/>
            <a:t>Input </a:t>
          </a:r>
          <a:r>
            <a:rPr lang="fr-FR" sz="1200" i="1" dirty="0" err="1" smtClean="0"/>
            <a:t>Failure</a:t>
          </a:r>
          <a:r>
            <a:rPr lang="fr-FR" sz="1200" i="1" dirty="0" smtClean="0"/>
            <a:t> X</a:t>
          </a:r>
        </a:p>
      </dgm:t>
    </dgm:pt>
    <dgm:pt modelId="{90B222C5-D0B5-47CE-9E13-8C6E0041C2C1}" type="parTrans" cxnId="{10F0A5F1-B366-473A-A3D4-A055ADD72AA2}">
      <dgm:prSet/>
      <dgm:spPr/>
      <dgm:t>
        <a:bodyPr/>
        <a:lstStyle/>
        <a:p>
          <a:endParaRPr lang="fr-FR"/>
        </a:p>
      </dgm:t>
    </dgm:pt>
    <dgm:pt modelId="{7808FE62-3150-4914-A84B-F014032C2907}" type="sibTrans" cxnId="{10F0A5F1-B366-473A-A3D4-A055ADD72AA2}">
      <dgm:prSet/>
      <dgm:spPr/>
      <dgm:t>
        <a:bodyPr/>
        <a:lstStyle/>
        <a:p>
          <a:endParaRPr lang="fr-FR"/>
        </a:p>
      </dgm:t>
    </dgm:pt>
    <dgm:pt modelId="{B29F695D-18EC-44BD-B5EB-CFDF33630D60}">
      <dgm:prSet custT="1"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fr-FR" sz="1200" i="1" dirty="0" smtClean="0"/>
            <a:t>Panne de ballast</a:t>
          </a:r>
          <a:endParaRPr lang="fr-FR" sz="1200" i="1" dirty="0" smtClean="0"/>
        </a:p>
      </dgm:t>
    </dgm:pt>
    <dgm:pt modelId="{2A14469E-FFC5-4E1E-9E09-E03F05E625FF}" type="parTrans" cxnId="{83A4C9C8-39EC-48D9-A7D9-3F9143C4381F}">
      <dgm:prSet/>
      <dgm:spPr/>
      <dgm:t>
        <a:bodyPr/>
        <a:lstStyle/>
        <a:p>
          <a:endParaRPr lang="fr-FR"/>
        </a:p>
      </dgm:t>
    </dgm:pt>
    <dgm:pt modelId="{8D5DD7AD-95DF-4A89-9F23-7D3710E3817F}" type="sibTrans" cxnId="{83A4C9C8-39EC-48D9-A7D9-3F9143C4381F}">
      <dgm:prSet/>
      <dgm:spPr/>
      <dgm:t>
        <a:bodyPr/>
        <a:lstStyle/>
        <a:p>
          <a:endParaRPr lang="fr-FR"/>
        </a:p>
      </dgm:t>
    </dgm:pt>
    <dgm:pt modelId="{18F0881B-D8E1-4E68-89C1-C0EB11ED7289}" type="pres">
      <dgm:prSet presAssocID="{98A8F7C0-F639-418A-9D81-1AB06FCD577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AC51F179-2833-47EB-93BA-A2CAAC9D9EC7}" type="pres">
      <dgm:prSet presAssocID="{6BEFB662-80B3-4BA6-8ED3-E801BC594580}" presName="root" presStyleCnt="0"/>
      <dgm:spPr/>
    </dgm:pt>
    <dgm:pt modelId="{29FBD750-12F2-4B85-816A-5B319175C9BF}" type="pres">
      <dgm:prSet presAssocID="{6BEFB662-80B3-4BA6-8ED3-E801BC594580}" presName="rootComposite" presStyleCnt="0"/>
      <dgm:spPr/>
    </dgm:pt>
    <dgm:pt modelId="{28B3604C-FA57-414C-A6CA-D0FEDBF07C46}" type="pres">
      <dgm:prSet presAssocID="{6BEFB662-80B3-4BA6-8ED3-E801BC594580}" presName="rootText" presStyleLbl="node1" presStyleIdx="0" presStyleCnt="4"/>
      <dgm:spPr/>
      <dgm:t>
        <a:bodyPr/>
        <a:lstStyle/>
        <a:p>
          <a:endParaRPr lang="fr-FR"/>
        </a:p>
      </dgm:t>
    </dgm:pt>
    <dgm:pt modelId="{E172FDB1-C054-4B60-B225-6F8E32A6D07E}" type="pres">
      <dgm:prSet presAssocID="{6BEFB662-80B3-4BA6-8ED3-E801BC594580}" presName="rootConnector" presStyleLbl="node1" presStyleIdx="0" presStyleCnt="4"/>
      <dgm:spPr/>
      <dgm:t>
        <a:bodyPr/>
        <a:lstStyle/>
        <a:p>
          <a:endParaRPr lang="fr-FR"/>
        </a:p>
      </dgm:t>
    </dgm:pt>
    <dgm:pt modelId="{903FB7F1-0505-40BF-A5E0-FC1F3DD9A8C1}" type="pres">
      <dgm:prSet presAssocID="{6BEFB662-80B3-4BA6-8ED3-E801BC594580}" presName="childShape" presStyleCnt="0"/>
      <dgm:spPr/>
    </dgm:pt>
    <dgm:pt modelId="{E034A418-8F03-498F-A59E-2061D9A8C259}" type="pres">
      <dgm:prSet presAssocID="{694B32AF-E487-444A-AA30-8BC80B95EBD1}" presName="Name13" presStyleLbl="parChTrans1D2" presStyleIdx="0" presStyleCnt="10"/>
      <dgm:spPr/>
      <dgm:t>
        <a:bodyPr/>
        <a:lstStyle/>
        <a:p>
          <a:endParaRPr lang="fr-FR"/>
        </a:p>
      </dgm:t>
    </dgm:pt>
    <dgm:pt modelId="{471A2874-93F1-487B-B455-890A0E32C74D}" type="pres">
      <dgm:prSet presAssocID="{A1E46D17-AA8C-4D67-8E37-F3ED41200B3B}" presName="childText" presStyleLbl="bgAcc1" presStyleIdx="0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E098C81-62ED-411A-BB69-897FBE16D3D9}" type="pres">
      <dgm:prSet presAssocID="{0334D18D-5B97-47E0-B320-408E2F3D7892}" presName="Name13" presStyleLbl="parChTrans1D2" presStyleIdx="1" presStyleCnt="10"/>
      <dgm:spPr/>
      <dgm:t>
        <a:bodyPr/>
        <a:lstStyle/>
        <a:p>
          <a:endParaRPr lang="fr-FR"/>
        </a:p>
      </dgm:t>
    </dgm:pt>
    <dgm:pt modelId="{A746F481-C2C8-41D8-BACE-056FFDA9FA57}" type="pres">
      <dgm:prSet presAssocID="{9B6E5BC1-DE43-4E3D-8D86-412390B587DE}" presName="childText" presStyleLbl="bgAcc1" presStyleIdx="1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DF40193-3892-4C29-956F-E288480A51FC}" type="pres">
      <dgm:prSet presAssocID="{B863A449-9A3E-4272-BC9C-594EB0674B3D}" presName="root" presStyleCnt="0"/>
      <dgm:spPr/>
    </dgm:pt>
    <dgm:pt modelId="{8CCF9461-ED3A-4F51-A424-0CA8A3490522}" type="pres">
      <dgm:prSet presAssocID="{B863A449-9A3E-4272-BC9C-594EB0674B3D}" presName="rootComposite" presStyleCnt="0"/>
      <dgm:spPr/>
    </dgm:pt>
    <dgm:pt modelId="{4537C6FD-35F8-4A2F-BF04-CE6F58C64261}" type="pres">
      <dgm:prSet presAssocID="{B863A449-9A3E-4272-BC9C-594EB0674B3D}" presName="rootText" presStyleLbl="node1" presStyleIdx="1" presStyleCnt="4"/>
      <dgm:spPr/>
      <dgm:t>
        <a:bodyPr/>
        <a:lstStyle/>
        <a:p>
          <a:endParaRPr lang="fr-FR"/>
        </a:p>
      </dgm:t>
    </dgm:pt>
    <dgm:pt modelId="{EF81B5F9-A343-4A39-A34C-74D009E46A0B}" type="pres">
      <dgm:prSet presAssocID="{B863A449-9A3E-4272-BC9C-594EB0674B3D}" presName="rootConnector" presStyleLbl="node1" presStyleIdx="1" presStyleCnt="4"/>
      <dgm:spPr/>
      <dgm:t>
        <a:bodyPr/>
        <a:lstStyle/>
        <a:p>
          <a:endParaRPr lang="fr-FR"/>
        </a:p>
      </dgm:t>
    </dgm:pt>
    <dgm:pt modelId="{47D68AE7-8A66-422E-A486-F5FFE42816B0}" type="pres">
      <dgm:prSet presAssocID="{B863A449-9A3E-4272-BC9C-594EB0674B3D}" presName="childShape" presStyleCnt="0"/>
      <dgm:spPr/>
    </dgm:pt>
    <dgm:pt modelId="{474D2F8B-ECB6-4B23-8103-6C8A123DB197}" type="pres">
      <dgm:prSet presAssocID="{4245AEC0-C2A9-425D-A8EB-C1FF11FB478A}" presName="Name13" presStyleLbl="parChTrans1D2" presStyleIdx="2" presStyleCnt="10"/>
      <dgm:spPr/>
      <dgm:t>
        <a:bodyPr/>
        <a:lstStyle/>
        <a:p>
          <a:endParaRPr lang="fr-FR"/>
        </a:p>
      </dgm:t>
    </dgm:pt>
    <dgm:pt modelId="{6255BB6D-C931-4B4A-AB49-46B58E1CBC8E}" type="pres">
      <dgm:prSet presAssocID="{8691DE4F-D613-433C-974E-6C62F7CB9313}" presName="childText" presStyleLbl="bgAcc1" presStyleIdx="2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8F3D7ED-DEC4-4ABC-AC9A-E09F04B651D3}" type="pres">
      <dgm:prSet presAssocID="{A5C20E5B-8D9D-4584-8202-7AF94F9A7A90}" presName="Name13" presStyleLbl="parChTrans1D2" presStyleIdx="3" presStyleCnt="10"/>
      <dgm:spPr/>
      <dgm:t>
        <a:bodyPr/>
        <a:lstStyle/>
        <a:p>
          <a:endParaRPr lang="fr-FR"/>
        </a:p>
      </dgm:t>
    </dgm:pt>
    <dgm:pt modelId="{1B2C75AE-0464-4CAE-AE3F-EBAF95509481}" type="pres">
      <dgm:prSet presAssocID="{AEBA3412-0520-4D02-9862-04883839A5B4}" presName="childText" presStyleLbl="bgAcc1" presStyleIdx="3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090AE2-69B8-4466-AB1A-C4E40A8F1AF5}" type="pres">
      <dgm:prSet presAssocID="{90B222C5-D0B5-47CE-9E13-8C6E0041C2C1}" presName="Name13" presStyleLbl="parChTrans1D2" presStyleIdx="4" presStyleCnt="10"/>
      <dgm:spPr/>
    </dgm:pt>
    <dgm:pt modelId="{E67A833E-E249-4823-83D6-C7F251AA6C79}" type="pres">
      <dgm:prSet presAssocID="{880B0CB0-6C13-4F8E-81BE-AC61881811EC}" presName="childText" presStyleLbl="bgAcc1" presStyleIdx="4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28C182F-1798-421D-95C3-ADA49F5A56BF}" type="pres">
      <dgm:prSet presAssocID="{3D0CA56B-0584-4C34-983D-7124D648710B}" presName="root" presStyleCnt="0"/>
      <dgm:spPr/>
    </dgm:pt>
    <dgm:pt modelId="{E574C83A-00F3-4132-BAA5-D8548EE459B6}" type="pres">
      <dgm:prSet presAssocID="{3D0CA56B-0584-4C34-983D-7124D648710B}" presName="rootComposite" presStyleCnt="0"/>
      <dgm:spPr/>
    </dgm:pt>
    <dgm:pt modelId="{FCE4D35D-A55B-44E6-9974-5983D116456C}" type="pres">
      <dgm:prSet presAssocID="{3D0CA56B-0584-4C34-983D-7124D648710B}" presName="rootText" presStyleLbl="node1" presStyleIdx="2" presStyleCnt="4"/>
      <dgm:spPr/>
      <dgm:t>
        <a:bodyPr/>
        <a:lstStyle/>
        <a:p>
          <a:endParaRPr lang="fr-FR"/>
        </a:p>
      </dgm:t>
    </dgm:pt>
    <dgm:pt modelId="{9360126C-BBAD-4280-A52D-FDB1F015960B}" type="pres">
      <dgm:prSet presAssocID="{3D0CA56B-0584-4C34-983D-7124D648710B}" presName="rootConnector" presStyleLbl="node1" presStyleIdx="2" presStyleCnt="4"/>
      <dgm:spPr/>
      <dgm:t>
        <a:bodyPr/>
        <a:lstStyle/>
        <a:p>
          <a:endParaRPr lang="fr-FR"/>
        </a:p>
      </dgm:t>
    </dgm:pt>
    <dgm:pt modelId="{0E83260B-9B16-464F-990E-97BAD5867A63}" type="pres">
      <dgm:prSet presAssocID="{3D0CA56B-0584-4C34-983D-7124D648710B}" presName="childShape" presStyleCnt="0"/>
      <dgm:spPr/>
    </dgm:pt>
    <dgm:pt modelId="{48FC5959-67CC-461C-982A-86B0A38875BA}" type="pres">
      <dgm:prSet presAssocID="{92749C72-F119-43A6-B5C8-5043B960E949}" presName="Name13" presStyleLbl="parChTrans1D2" presStyleIdx="5" presStyleCnt="10"/>
      <dgm:spPr/>
      <dgm:t>
        <a:bodyPr/>
        <a:lstStyle/>
        <a:p>
          <a:endParaRPr lang="fr-FR"/>
        </a:p>
      </dgm:t>
    </dgm:pt>
    <dgm:pt modelId="{8F75B35D-75A1-4304-A71D-0419436409DC}" type="pres">
      <dgm:prSet presAssocID="{92F70233-E641-4AED-8931-E9819BA891EC}" presName="childText" presStyleLbl="bgAcc1" presStyleIdx="5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4D38427-15B8-47A4-AE74-8831899EA9D8}" type="pres">
      <dgm:prSet presAssocID="{8BB543AC-E862-4EB9-88CE-4B93A67CB1E1}" presName="Name13" presStyleLbl="parChTrans1D2" presStyleIdx="6" presStyleCnt="10"/>
      <dgm:spPr/>
      <dgm:t>
        <a:bodyPr/>
        <a:lstStyle/>
        <a:p>
          <a:endParaRPr lang="fr-FR"/>
        </a:p>
      </dgm:t>
    </dgm:pt>
    <dgm:pt modelId="{A990E1DC-34FC-4EDE-B995-B25CDC488081}" type="pres">
      <dgm:prSet presAssocID="{912921E2-1FEF-47A5-9409-92570A81C25F}" presName="childText" presStyleLbl="bgAcc1" presStyleIdx="6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DEA583D-8FC5-4F49-B38F-2E01C0C7E7DB}" type="pres">
      <dgm:prSet presAssocID="{881461F2-26B9-42AE-AFA1-C272900C4990}" presName="Name13" presStyleLbl="parChTrans1D2" presStyleIdx="7" presStyleCnt="10"/>
      <dgm:spPr/>
      <dgm:t>
        <a:bodyPr/>
        <a:lstStyle/>
        <a:p>
          <a:endParaRPr lang="fr-FR"/>
        </a:p>
      </dgm:t>
    </dgm:pt>
    <dgm:pt modelId="{A77927F3-0076-40C8-B4BA-F7C51D3CD448}" type="pres">
      <dgm:prSet presAssocID="{66692790-A377-49F9-8C7F-9A24F1C19B99}" presName="childText" presStyleLbl="bgAcc1" presStyleIdx="7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1DF46B0-EEFD-4D4E-BA2F-2D27318E8E53}" type="pres">
      <dgm:prSet presAssocID="{2A14469E-FFC5-4E1E-9E09-E03F05E625FF}" presName="Name13" presStyleLbl="parChTrans1D2" presStyleIdx="8" presStyleCnt="10"/>
      <dgm:spPr/>
    </dgm:pt>
    <dgm:pt modelId="{C77D241D-9C80-465D-9D7D-0C84EB39F583}" type="pres">
      <dgm:prSet presAssocID="{B29F695D-18EC-44BD-B5EB-CFDF33630D60}" presName="childText" presStyleLbl="bgAcc1" presStyleIdx="8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A9440A5-2A86-4074-A9C2-DA2BC0E23B22}" type="pres">
      <dgm:prSet presAssocID="{460C8C3A-188D-44CE-8768-B0666AF8F37E}" presName="root" presStyleCnt="0"/>
      <dgm:spPr/>
    </dgm:pt>
    <dgm:pt modelId="{0AE3B9ED-7FA2-4747-BA2C-DF03EA30E5AF}" type="pres">
      <dgm:prSet presAssocID="{460C8C3A-188D-44CE-8768-B0666AF8F37E}" presName="rootComposite" presStyleCnt="0"/>
      <dgm:spPr/>
    </dgm:pt>
    <dgm:pt modelId="{D6BF9AC1-CC4E-45AF-8233-02D1E2095884}" type="pres">
      <dgm:prSet presAssocID="{460C8C3A-188D-44CE-8768-B0666AF8F37E}" presName="rootText" presStyleLbl="node1" presStyleIdx="3" presStyleCnt="4"/>
      <dgm:spPr/>
      <dgm:t>
        <a:bodyPr/>
        <a:lstStyle/>
        <a:p>
          <a:endParaRPr lang="fr-FR"/>
        </a:p>
      </dgm:t>
    </dgm:pt>
    <dgm:pt modelId="{39375C04-2D6B-46FC-8B46-7D04C934D2B9}" type="pres">
      <dgm:prSet presAssocID="{460C8C3A-188D-44CE-8768-B0666AF8F37E}" presName="rootConnector" presStyleLbl="node1" presStyleIdx="3" presStyleCnt="4"/>
      <dgm:spPr/>
      <dgm:t>
        <a:bodyPr/>
        <a:lstStyle/>
        <a:p>
          <a:endParaRPr lang="fr-FR"/>
        </a:p>
      </dgm:t>
    </dgm:pt>
    <dgm:pt modelId="{936EBC00-A690-4ABD-9E60-BA21E4408F40}" type="pres">
      <dgm:prSet presAssocID="{460C8C3A-188D-44CE-8768-B0666AF8F37E}" presName="childShape" presStyleCnt="0"/>
      <dgm:spPr/>
    </dgm:pt>
    <dgm:pt modelId="{96EBFA8E-F695-477E-9F96-B4F6E1F26C25}" type="pres">
      <dgm:prSet presAssocID="{536E48E6-4CD2-4684-960B-435604A4CA90}" presName="Name13" presStyleLbl="parChTrans1D2" presStyleIdx="9" presStyleCnt="10"/>
      <dgm:spPr/>
      <dgm:t>
        <a:bodyPr/>
        <a:lstStyle/>
        <a:p>
          <a:endParaRPr lang="fr-FR"/>
        </a:p>
      </dgm:t>
    </dgm:pt>
    <dgm:pt modelId="{12BC6BAC-34FC-4C78-8DCB-7EEB273B002D}" type="pres">
      <dgm:prSet presAssocID="{CD7A2B40-005E-4048-8288-5797F3C5DC6C}" presName="childText" presStyleLbl="bgAcc1" presStyleIdx="9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1D2BCB5-A667-4106-B1AA-4C28D0091DF3}" type="presOf" srcId="{0334D18D-5B97-47E0-B320-408E2F3D7892}" destId="{FE098C81-62ED-411A-BB69-897FBE16D3D9}" srcOrd="0" destOrd="0" presId="urn:microsoft.com/office/officeart/2005/8/layout/hierarchy3"/>
    <dgm:cxn modelId="{8AA734BF-894B-4A73-B7B9-B9F005D4457A}" type="presOf" srcId="{8691DE4F-D613-433C-974E-6C62F7CB9313}" destId="{6255BB6D-C931-4B4A-AB49-46B58E1CBC8E}" srcOrd="0" destOrd="0" presId="urn:microsoft.com/office/officeart/2005/8/layout/hierarchy3"/>
    <dgm:cxn modelId="{CC4A15C3-8C77-4136-BFB9-48CBAC8E3160}" type="presOf" srcId="{3D0CA56B-0584-4C34-983D-7124D648710B}" destId="{9360126C-BBAD-4280-A52D-FDB1F015960B}" srcOrd="1" destOrd="0" presId="urn:microsoft.com/office/officeart/2005/8/layout/hierarchy3"/>
    <dgm:cxn modelId="{A97B029A-EE3D-469C-A6BC-3D845000541F}" type="presOf" srcId="{6BEFB662-80B3-4BA6-8ED3-E801BC594580}" destId="{E172FDB1-C054-4B60-B225-6F8E32A6D07E}" srcOrd="1" destOrd="0" presId="urn:microsoft.com/office/officeart/2005/8/layout/hierarchy3"/>
    <dgm:cxn modelId="{C8892E0C-02A9-42E9-8542-2819B2F426C8}" type="presOf" srcId="{B863A449-9A3E-4272-BC9C-594EB0674B3D}" destId="{EF81B5F9-A343-4A39-A34C-74D009E46A0B}" srcOrd="1" destOrd="0" presId="urn:microsoft.com/office/officeart/2005/8/layout/hierarchy3"/>
    <dgm:cxn modelId="{C4A402AA-86B5-4B85-B3B1-6CDE04A74972}" srcId="{3D0CA56B-0584-4C34-983D-7124D648710B}" destId="{912921E2-1FEF-47A5-9409-92570A81C25F}" srcOrd="1" destOrd="0" parTransId="{8BB543AC-E862-4EB9-88CE-4B93A67CB1E1}" sibTransId="{18598F61-29B6-4C02-AEA7-F63D99F75324}"/>
    <dgm:cxn modelId="{74464BD0-378C-4250-9291-7321BD50474A}" type="presOf" srcId="{8BB543AC-E862-4EB9-88CE-4B93A67CB1E1}" destId="{24D38427-15B8-47A4-AE74-8831899EA9D8}" srcOrd="0" destOrd="0" presId="urn:microsoft.com/office/officeart/2005/8/layout/hierarchy3"/>
    <dgm:cxn modelId="{0C15B145-F0A0-4C6E-A66F-D6C3A7CF9483}" type="presOf" srcId="{4245AEC0-C2A9-425D-A8EB-C1FF11FB478A}" destId="{474D2F8B-ECB6-4B23-8103-6C8A123DB197}" srcOrd="0" destOrd="0" presId="urn:microsoft.com/office/officeart/2005/8/layout/hierarchy3"/>
    <dgm:cxn modelId="{67E988B9-FD36-482D-8B96-C8D7810E8551}" type="presOf" srcId="{536E48E6-4CD2-4684-960B-435604A4CA90}" destId="{96EBFA8E-F695-477E-9F96-B4F6E1F26C25}" srcOrd="0" destOrd="0" presId="urn:microsoft.com/office/officeart/2005/8/layout/hierarchy3"/>
    <dgm:cxn modelId="{C5DD7D6D-CDB9-406D-A54A-8975200D4047}" srcId="{460C8C3A-188D-44CE-8768-B0666AF8F37E}" destId="{CD7A2B40-005E-4048-8288-5797F3C5DC6C}" srcOrd="0" destOrd="0" parTransId="{536E48E6-4CD2-4684-960B-435604A4CA90}" sibTransId="{BA55816A-8F88-46FE-BDA4-FE643AFEAD63}"/>
    <dgm:cxn modelId="{A481771E-B7A8-4160-AB50-578F7B7CEFFF}" type="presOf" srcId="{880B0CB0-6C13-4F8E-81BE-AC61881811EC}" destId="{E67A833E-E249-4823-83D6-C7F251AA6C79}" srcOrd="0" destOrd="0" presId="urn:microsoft.com/office/officeart/2005/8/layout/hierarchy3"/>
    <dgm:cxn modelId="{A927F2CC-592E-4B5D-A36B-0548F71051F7}" type="presOf" srcId="{A1E46D17-AA8C-4D67-8E37-F3ED41200B3B}" destId="{471A2874-93F1-487B-B455-890A0E32C74D}" srcOrd="0" destOrd="0" presId="urn:microsoft.com/office/officeart/2005/8/layout/hierarchy3"/>
    <dgm:cxn modelId="{98B4B6BD-AA88-48BF-8AB9-572EAA1DF6BF}" srcId="{B863A449-9A3E-4272-BC9C-594EB0674B3D}" destId="{AEBA3412-0520-4D02-9862-04883839A5B4}" srcOrd="1" destOrd="0" parTransId="{A5C20E5B-8D9D-4584-8202-7AF94F9A7A90}" sibTransId="{1FB6A627-5014-4D25-A4DC-7324C10C778C}"/>
    <dgm:cxn modelId="{83A4C9C8-39EC-48D9-A7D9-3F9143C4381F}" srcId="{3D0CA56B-0584-4C34-983D-7124D648710B}" destId="{B29F695D-18EC-44BD-B5EB-CFDF33630D60}" srcOrd="3" destOrd="0" parTransId="{2A14469E-FFC5-4E1E-9E09-E03F05E625FF}" sibTransId="{8D5DD7AD-95DF-4A89-9F23-7D3710E3817F}"/>
    <dgm:cxn modelId="{E58455AE-9EE1-414F-8435-3EBFC6E86018}" srcId="{3D0CA56B-0584-4C34-983D-7124D648710B}" destId="{66692790-A377-49F9-8C7F-9A24F1C19B99}" srcOrd="2" destOrd="0" parTransId="{881461F2-26B9-42AE-AFA1-C272900C4990}" sibTransId="{476726B1-BB25-4934-B0C5-DACCEE2B9DDD}"/>
    <dgm:cxn modelId="{757788B9-CE1D-4517-A595-EF317EFCAD70}" type="presOf" srcId="{881461F2-26B9-42AE-AFA1-C272900C4990}" destId="{FDEA583D-8FC5-4F49-B38F-2E01C0C7E7DB}" srcOrd="0" destOrd="0" presId="urn:microsoft.com/office/officeart/2005/8/layout/hierarchy3"/>
    <dgm:cxn modelId="{593747DB-4893-40F5-8E30-FC9EBB3A123E}" type="presOf" srcId="{2A14469E-FFC5-4E1E-9E09-E03F05E625FF}" destId="{A1DF46B0-EEFD-4D4E-BA2F-2D27318E8E53}" srcOrd="0" destOrd="0" presId="urn:microsoft.com/office/officeart/2005/8/layout/hierarchy3"/>
    <dgm:cxn modelId="{3215D314-BFB9-4220-BEA7-E9CA7BE8B1DA}" type="presOf" srcId="{912921E2-1FEF-47A5-9409-92570A81C25F}" destId="{A990E1DC-34FC-4EDE-B995-B25CDC488081}" srcOrd="0" destOrd="0" presId="urn:microsoft.com/office/officeart/2005/8/layout/hierarchy3"/>
    <dgm:cxn modelId="{5A01FDCE-B911-451A-AFDC-FF215E95F0B0}" srcId="{B863A449-9A3E-4272-BC9C-594EB0674B3D}" destId="{8691DE4F-D613-433C-974E-6C62F7CB9313}" srcOrd="0" destOrd="0" parTransId="{4245AEC0-C2A9-425D-A8EB-C1FF11FB478A}" sibTransId="{8203CF1E-3DA3-4CE8-92F8-F261D74B119D}"/>
    <dgm:cxn modelId="{CB39A038-7DAD-4403-8229-0154B2F4A3AF}" type="presOf" srcId="{9B6E5BC1-DE43-4E3D-8D86-412390B587DE}" destId="{A746F481-C2C8-41D8-BACE-056FFDA9FA57}" srcOrd="0" destOrd="0" presId="urn:microsoft.com/office/officeart/2005/8/layout/hierarchy3"/>
    <dgm:cxn modelId="{E8FBB93D-1B0F-4130-8D6B-6B6422F4F36C}" type="presOf" srcId="{AEBA3412-0520-4D02-9862-04883839A5B4}" destId="{1B2C75AE-0464-4CAE-AE3F-EBAF95509481}" srcOrd="0" destOrd="0" presId="urn:microsoft.com/office/officeart/2005/8/layout/hierarchy3"/>
    <dgm:cxn modelId="{6C8ACFE4-D0C1-4AE2-AB66-AF3FE161F2D3}" type="presOf" srcId="{A5C20E5B-8D9D-4584-8202-7AF94F9A7A90}" destId="{F8F3D7ED-DEC4-4ABC-AC9A-E09F04B651D3}" srcOrd="0" destOrd="0" presId="urn:microsoft.com/office/officeart/2005/8/layout/hierarchy3"/>
    <dgm:cxn modelId="{10F0A5F1-B366-473A-A3D4-A055ADD72AA2}" srcId="{B863A449-9A3E-4272-BC9C-594EB0674B3D}" destId="{880B0CB0-6C13-4F8E-81BE-AC61881811EC}" srcOrd="2" destOrd="0" parTransId="{90B222C5-D0B5-47CE-9E13-8C6E0041C2C1}" sibTransId="{7808FE62-3150-4914-A84B-F014032C2907}"/>
    <dgm:cxn modelId="{0D47A175-5AF3-4DA4-9C50-4D80E216059F}" srcId="{6BEFB662-80B3-4BA6-8ED3-E801BC594580}" destId="{9B6E5BC1-DE43-4E3D-8D86-412390B587DE}" srcOrd="1" destOrd="0" parTransId="{0334D18D-5B97-47E0-B320-408E2F3D7892}" sibTransId="{066951D8-D6D9-43DF-A1E8-7D641E77D044}"/>
    <dgm:cxn modelId="{6133613E-F952-47F1-859F-51D51AC7A62A}" type="presOf" srcId="{6BEFB662-80B3-4BA6-8ED3-E801BC594580}" destId="{28B3604C-FA57-414C-A6CA-D0FEDBF07C46}" srcOrd="0" destOrd="0" presId="urn:microsoft.com/office/officeart/2005/8/layout/hierarchy3"/>
    <dgm:cxn modelId="{A2C6F066-803F-4BC0-AEFD-1F5B3CDE6D3E}" type="presOf" srcId="{66692790-A377-49F9-8C7F-9A24F1C19B99}" destId="{A77927F3-0076-40C8-B4BA-F7C51D3CD448}" srcOrd="0" destOrd="0" presId="urn:microsoft.com/office/officeart/2005/8/layout/hierarchy3"/>
    <dgm:cxn modelId="{7F4AB501-17EF-4CBB-AEF6-4C8C725FFA0C}" type="presOf" srcId="{98A8F7C0-F639-418A-9D81-1AB06FCD577C}" destId="{18F0881B-D8E1-4E68-89C1-C0EB11ED7289}" srcOrd="0" destOrd="0" presId="urn:microsoft.com/office/officeart/2005/8/layout/hierarchy3"/>
    <dgm:cxn modelId="{B55187CF-9BD7-4954-89AB-83F05EA9F243}" type="presOf" srcId="{92F70233-E641-4AED-8931-E9819BA891EC}" destId="{8F75B35D-75A1-4304-A71D-0419436409DC}" srcOrd="0" destOrd="0" presId="urn:microsoft.com/office/officeart/2005/8/layout/hierarchy3"/>
    <dgm:cxn modelId="{18D8142F-96DC-4014-8B35-F4FACCE830D1}" srcId="{6BEFB662-80B3-4BA6-8ED3-E801BC594580}" destId="{A1E46D17-AA8C-4D67-8E37-F3ED41200B3B}" srcOrd="0" destOrd="0" parTransId="{694B32AF-E487-444A-AA30-8BC80B95EBD1}" sibTransId="{F67C72F2-1679-492C-B931-047ACA55627B}"/>
    <dgm:cxn modelId="{949132B9-055C-4A47-834B-7BA3B62D90D3}" type="presOf" srcId="{3D0CA56B-0584-4C34-983D-7124D648710B}" destId="{FCE4D35D-A55B-44E6-9974-5983D116456C}" srcOrd="0" destOrd="0" presId="urn:microsoft.com/office/officeart/2005/8/layout/hierarchy3"/>
    <dgm:cxn modelId="{4E0FD36F-E02E-4BCC-A68C-AD472C020825}" type="presOf" srcId="{694B32AF-E487-444A-AA30-8BC80B95EBD1}" destId="{E034A418-8F03-498F-A59E-2061D9A8C259}" srcOrd="0" destOrd="0" presId="urn:microsoft.com/office/officeart/2005/8/layout/hierarchy3"/>
    <dgm:cxn modelId="{EC530410-A51B-4B65-AD5B-09281A3E9B73}" srcId="{98A8F7C0-F639-418A-9D81-1AB06FCD577C}" destId="{B863A449-9A3E-4272-BC9C-594EB0674B3D}" srcOrd="1" destOrd="0" parTransId="{0788B7CA-51A0-4199-A72B-F1B812371728}" sibTransId="{668F6494-87F6-487F-BC55-69C7092DA482}"/>
    <dgm:cxn modelId="{398AB2D9-E8DC-44EC-8FBD-FB15614F9358}" type="presOf" srcId="{B29F695D-18EC-44BD-B5EB-CFDF33630D60}" destId="{C77D241D-9C80-465D-9D7D-0C84EB39F583}" srcOrd="0" destOrd="0" presId="urn:microsoft.com/office/officeart/2005/8/layout/hierarchy3"/>
    <dgm:cxn modelId="{5E1B0044-3F31-418B-852D-AF66E1B63469}" type="presOf" srcId="{CD7A2B40-005E-4048-8288-5797F3C5DC6C}" destId="{12BC6BAC-34FC-4C78-8DCB-7EEB273B002D}" srcOrd="0" destOrd="0" presId="urn:microsoft.com/office/officeart/2005/8/layout/hierarchy3"/>
    <dgm:cxn modelId="{77AD0EB8-7DAE-44E0-86F4-126D54A91631}" srcId="{3D0CA56B-0584-4C34-983D-7124D648710B}" destId="{92F70233-E641-4AED-8931-E9819BA891EC}" srcOrd="0" destOrd="0" parTransId="{92749C72-F119-43A6-B5C8-5043B960E949}" sibTransId="{70555A70-5115-4AA9-B352-9B1DC3298912}"/>
    <dgm:cxn modelId="{67540880-6C4D-4F26-85F7-8202C6DD58CC}" type="presOf" srcId="{460C8C3A-188D-44CE-8768-B0666AF8F37E}" destId="{D6BF9AC1-CC4E-45AF-8233-02D1E2095884}" srcOrd="0" destOrd="0" presId="urn:microsoft.com/office/officeart/2005/8/layout/hierarchy3"/>
    <dgm:cxn modelId="{E99DAFA4-63EC-4C75-AE12-564729A46C0F}" type="presOf" srcId="{B863A449-9A3E-4272-BC9C-594EB0674B3D}" destId="{4537C6FD-35F8-4A2F-BF04-CE6F58C64261}" srcOrd="0" destOrd="0" presId="urn:microsoft.com/office/officeart/2005/8/layout/hierarchy3"/>
    <dgm:cxn modelId="{CFA67CC1-7D27-4904-9445-CBEE51E6B699}" srcId="{98A8F7C0-F639-418A-9D81-1AB06FCD577C}" destId="{6BEFB662-80B3-4BA6-8ED3-E801BC594580}" srcOrd="0" destOrd="0" parTransId="{AFA9D01A-96C5-49FA-8CA8-6369A9062544}" sibTransId="{A09834E8-36CF-49D8-86AB-D81D00AD580C}"/>
    <dgm:cxn modelId="{087C9126-9AC1-4693-9F08-071A0165E424}" type="presOf" srcId="{90B222C5-D0B5-47CE-9E13-8C6E0041C2C1}" destId="{9B090AE2-69B8-4466-AB1A-C4E40A8F1AF5}" srcOrd="0" destOrd="0" presId="urn:microsoft.com/office/officeart/2005/8/layout/hierarchy3"/>
    <dgm:cxn modelId="{326F289A-E0CD-49A8-A2F1-F1A5EC21598D}" srcId="{98A8F7C0-F639-418A-9D81-1AB06FCD577C}" destId="{460C8C3A-188D-44CE-8768-B0666AF8F37E}" srcOrd="3" destOrd="0" parTransId="{DCF83D27-8C62-4BE0-BCFF-1AC7AF8891AE}" sibTransId="{4252DAD0-EEF0-453D-8007-26E97F76B860}"/>
    <dgm:cxn modelId="{CB7D3567-80BE-438E-A03C-B441D9593CA7}" type="presOf" srcId="{460C8C3A-188D-44CE-8768-B0666AF8F37E}" destId="{39375C04-2D6B-46FC-8B46-7D04C934D2B9}" srcOrd="1" destOrd="0" presId="urn:microsoft.com/office/officeart/2005/8/layout/hierarchy3"/>
    <dgm:cxn modelId="{0EB64C0D-C725-465E-A305-7DB4AC05A760}" type="presOf" srcId="{92749C72-F119-43A6-B5C8-5043B960E949}" destId="{48FC5959-67CC-461C-982A-86B0A38875BA}" srcOrd="0" destOrd="0" presId="urn:microsoft.com/office/officeart/2005/8/layout/hierarchy3"/>
    <dgm:cxn modelId="{306D9F45-0850-4807-8229-6D39115B05A9}" srcId="{98A8F7C0-F639-418A-9D81-1AB06FCD577C}" destId="{3D0CA56B-0584-4C34-983D-7124D648710B}" srcOrd="2" destOrd="0" parTransId="{3006F276-E12E-4D8D-B52C-4A8CBC28A24E}" sibTransId="{415E7728-F99E-4D3D-A599-6DE84B3CE5CB}"/>
    <dgm:cxn modelId="{E186809E-B463-492C-81EF-B4ED515073EB}" type="presParOf" srcId="{18F0881B-D8E1-4E68-89C1-C0EB11ED7289}" destId="{AC51F179-2833-47EB-93BA-A2CAAC9D9EC7}" srcOrd="0" destOrd="0" presId="urn:microsoft.com/office/officeart/2005/8/layout/hierarchy3"/>
    <dgm:cxn modelId="{F53E7C38-D70C-465E-9563-963C6EB9ABB4}" type="presParOf" srcId="{AC51F179-2833-47EB-93BA-A2CAAC9D9EC7}" destId="{29FBD750-12F2-4B85-816A-5B319175C9BF}" srcOrd="0" destOrd="0" presId="urn:microsoft.com/office/officeart/2005/8/layout/hierarchy3"/>
    <dgm:cxn modelId="{BCD0C854-3F2E-44DE-A4FF-B26CD60624E4}" type="presParOf" srcId="{29FBD750-12F2-4B85-816A-5B319175C9BF}" destId="{28B3604C-FA57-414C-A6CA-D0FEDBF07C46}" srcOrd="0" destOrd="0" presId="urn:microsoft.com/office/officeart/2005/8/layout/hierarchy3"/>
    <dgm:cxn modelId="{727AE042-0E6F-4865-9D20-1A64A639797F}" type="presParOf" srcId="{29FBD750-12F2-4B85-816A-5B319175C9BF}" destId="{E172FDB1-C054-4B60-B225-6F8E32A6D07E}" srcOrd="1" destOrd="0" presId="urn:microsoft.com/office/officeart/2005/8/layout/hierarchy3"/>
    <dgm:cxn modelId="{A66EAC50-8020-49F5-A991-CA4F9B3AF3D0}" type="presParOf" srcId="{AC51F179-2833-47EB-93BA-A2CAAC9D9EC7}" destId="{903FB7F1-0505-40BF-A5E0-FC1F3DD9A8C1}" srcOrd="1" destOrd="0" presId="urn:microsoft.com/office/officeart/2005/8/layout/hierarchy3"/>
    <dgm:cxn modelId="{1DAE0D2E-9AF8-442B-8566-EBE800F27190}" type="presParOf" srcId="{903FB7F1-0505-40BF-A5E0-FC1F3DD9A8C1}" destId="{E034A418-8F03-498F-A59E-2061D9A8C259}" srcOrd="0" destOrd="0" presId="urn:microsoft.com/office/officeart/2005/8/layout/hierarchy3"/>
    <dgm:cxn modelId="{24ADFA2C-F6E9-4F4E-98CA-C8F2EF982968}" type="presParOf" srcId="{903FB7F1-0505-40BF-A5E0-FC1F3DD9A8C1}" destId="{471A2874-93F1-487B-B455-890A0E32C74D}" srcOrd="1" destOrd="0" presId="urn:microsoft.com/office/officeart/2005/8/layout/hierarchy3"/>
    <dgm:cxn modelId="{E9075345-2B98-4546-980C-4FC95A7075A2}" type="presParOf" srcId="{903FB7F1-0505-40BF-A5E0-FC1F3DD9A8C1}" destId="{FE098C81-62ED-411A-BB69-897FBE16D3D9}" srcOrd="2" destOrd="0" presId="urn:microsoft.com/office/officeart/2005/8/layout/hierarchy3"/>
    <dgm:cxn modelId="{7D62B3D7-B210-413E-8516-CF05D7E8C8A6}" type="presParOf" srcId="{903FB7F1-0505-40BF-A5E0-FC1F3DD9A8C1}" destId="{A746F481-C2C8-41D8-BACE-056FFDA9FA57}" srcOrd="3" destOrd="0" presId="urn:microsoft.com/office/officeart/2005/8/layout/hierarchy3"/>
    <dgm:cxn modelId="{2E962B61-1F58-4E8F-8793-5ACB9F9B7CAA}" type="presParOf" srcId="{18F0881B-D8E1-4E68-89C1-C0EB11ED7289}" destId="{8DF40193-3892-4C29-956F-E288480A51FC}" srcOrd="1" destOrd="0" presId="urn:microsoft.com/office/officeart/2005/8/layout/hierarchy3"/>
    <dgm:cxn modelId="{409C1C4E-70E2-4E12-88E0-9B3F4688F370}" type="presParOf" srcId="{8DF40193-3892-4C29-956F-E288480A51FC}" destId="{8CCF9461-ED3A-4F51-A424-0CA8A3490522}" srcOrd="0" destOrd="0" presId="urn:microsoft.com/office/officeart/2005/8/layout/hierarchy3"/>
    <dgm:cxn modelId="{4B3C8DDD-3AE7-4EB3-BE79-F1B5B582C9E2}" type="presParOf" srcId="{8CCF9461-ED3A-4F51-A424-0CA8A3490522}" destId="{4537C6FD-35F8-4A2F-BF04-CE6F58C64261}" srcOrd="0" destOrd="0" presId="urn:microsoft.com/office/officeart/2005/8/layout/hierarchy3"/>
    <dgm:cxn modelId="{920B6357-6237-49A6-9632-62763A1D5C89}" type="presParOf" srcId="{8CCF9461-ED3A-4F51-A424-0CA8A3490522}" destId="{EF81B5F9-A343-4A39-A34C-74D009E46A0B}" srcOrd="1" destOrd="0" presId="urn:microsoft.com/office/officeart/2005/8/layout/hierarchy3"/>
    <dgm:cxn modelId="{4CCAB2BA-7531-49F0-8201-C43F3E89E85B}" type="presParOf" srcId="{8DF40193-3892-4C29-956F-E288480A51FC}" destId="{47D68AE7-8A66-422E-A486-F5FFE42816B0}" srcOrd="1" destOrd="0" presId="urn:microsoft.com/office/officeart/2005/8/layout/hierarchy3"/>
    <dgm:cxn modelId="{EA62D1DC-4BC4-4DCC-BB91-636E679564EB}" type="presParOf" srcId="{47D68AE7-8A66-422E-A486-F5FFE42816B0}" destId="{474D2F8B-ECB6-4B23-8103-6C8A123DB197}" srcOrd="0" destOrd="0" presId="urn:microsoft.com/office/officeart/2005/8/layout/hierarchy3"/>
    <dgm:cxn modelId="{F7D43E23-BA6F-47D1-9078-C6A7B11ECDDD}" type="presParOf" srcId="{47D68AE7-8A66-422E-A486-F5FFE42816B0}" destId="{6255BB6D-C931-4B4A-AB49-46B58E1CBC8E}" srcOrd="1" destOrd="0" presId="urn:microsoft.com/office/officeart/2005/8/layout/hierarchy3"/>
    <dgm:cxn modelId="{171B51A5-739C-4651-A1AF-58C29DCA4FD1}" type="presParOf" srcId="{47D68AE7-8A66-422E-A486-F5FFE42816B0}" destId="{F8F3D7ED-DEC4-4ABC-AC9A-E09F04B651D3}" srcOrd="2" destOrd="0" presId="urn:microsoft.com/office/officeart/2005/8/layout/hierarchy3"/>
    <dgm:cxn modelId="{A1EE9B2B-1A8A-4255-9CEC-B8DCA981A568}" type="presParOf" srcId="{47D68AE7-8A66-422E-A486-F5FFE42816B0}" destId="{1B2C75AE-0464-4CAE-AE3F-EBAF95509481}" srcOrd="3" destOrd="0" presId="urn:microsoft.com/office/officeart/2005/8/layout/hierarchy3"/>
    <dgm:cxn modelId="{A877D466-CF02-4012-8EB2-E519DA263F54}" type="presParOf" srcId="{47D68AE7-8A66-422E-A486-F5FFE42816B0}" destId="{9B090AE2-69B8-4466-AB1A-C4E40A8F1AF5}" srcOrd="4" destOrd="0" presId="urn:microsoft.com/office/officeart/2005/8/layout/hierarchy3"/>
    <dgm:cxn modelId="{6337B0C3-B78C-4DA9-8D35-395D17889A35}" type="presParOf" srcId="{47D68AE7-8A66-422E-A486-F5FFE42816B0}" destId="{E67A833E-E249-4823-83D6-C7F251AA6C79}" srcOrd="5" destOrd="0" presId="urn:microsoft.com/office/officeart/2005/8/layout/hierarchy3"/>
    <dgm:cxn modelId="{3DFEAA38-1B15-43E1-9EDE-198980D81692}" type="presParOf" srcId="{18F0881B-D8E1-4E68-89C1-C0EB11ED7289}" destId="{328C182F-1798-421D-95C3-ADA49F5A56BF}" srcOrd="2" destOrd="0" presId="urn:microsoft.com/office/officeart/2005/8/layout/hierarchy3"/>
    <dgm:cxn modelId="{44F5873C-F33C-480D-8384-DB0DFE91D873}" type="presParOf" srcId="{328C182F-1798-421D-95C3-ADA49F5A56BF}" destId="{E574C83A-00F3-4132-BAA5-D8548EE459B6}" srcOrd="0" destOrd="0" presId="urn:microsoft.com/office/officeart/2005/8/layout/hierarchy3"/>
    <dgm:cxn modelId="{7C46BDA7-1234-4999-BEFD-7E8435E449DE}" type="presParOf" srcId="{E574C83A-00F3-4132-BAA5-D8548EE459B6}" destId="{FCE4D35D-A55B-44E6-9974-5983D116456C}" srcOrd="0" destOrd="0" presId="urn:microsoft.com/office/officeart/2005/8/layout/hierarchy3"/>
    <dgm:cxn modelId="{9771A927-2252-4965-AC23-2FF7EF70D25C}" type="presParOf" srcId="{E574C83A-00F3-4132-BAA5-D8548EE459B6}" destId="{9360126C-BBAD-4280-A52D-FDB1F015960B}" srcOrd="1" destOrd="0" presId="urn:microsoft.com/office/officeart/2005/8/layout/hierarchy3"/>
    <dgm:cxn modelId="{559E3468-36D2-4AC7-9596-2AA67A070D83}" type="presParOf" srcId="{328C182F-1798-421D-95C3-ADA49F5A56BF}" destId="{0E83260B-9B16-464F-990E-97BAD5867A63}" srcOrd="1" destOrd="0" presId="urn:microsoft.com/office/officeart/2005/8/layout/hierarchy3"/>
    <dgm:cxn modelId="{DCA93DBE-251B-491E-B8D1-5BD470457BDD}" type="presParOf" srcId="{0E83260B-9B16-464F-990E-97BAD5867A63}" destId="{48FC5959-67CC-461C-982A-86B0A38875BA}" srcOrd="0" destOrd="0" presId="urn:microsoft.com/office/officeart/2005/8/layout/hierarchy3"/>
    <dgm:cxn modelId="{F595D502-E563-4A1C-80C0-C2F118C125FE}" type="presParOf" srcId="{0E83260B-9B16-464F-990E-97BAD5867A63}" destId="{8F75B35D-75A1-4304-A71D-0419436409DC}" srcOrd="1" destOrd="0" presId="urn:microsoft.com/office/officeart/2005/8/layout/hierarchy3"/>
    <dgm:cxn modelId="{3E15D35E-A71C-4490-BFC6-B0216214C585}" type="presParOf" srcId="{0E83260B-9B16-464F-990E-97BAD5867A63}" destId="{24D38427-15B8-47A4-AE74-8831899EA9D8}" srcOrd="2" destOrd="0" presId="urn:microsoft.com/office/officeart/2005/8/layout/hierarchy3"/>
    <dgm:cxn modelId="{CEBC96F6-EBFD-4F6F-AE79-DF6829E581DC}" type="presParOf" srcId="{0E83260B-9B16-464F-990E-97BAD5867A63}" destId="{A990E1DC-34FC-4EDE-B995-B25CDC488081}" srcOrd="3" destOrd="0" presId="urn:microsoft.com/office/officeart/2005/8/layout/hierarchy3"/>
    <dgm:cxn modelId="{AC46CFDE-348F-43E6-9D74-6614B502E22F}" type="presParOf" srcId="{0E83260B-9B16-464F-990E-97BAD5867A63}" destId="{FDEA583D-8FC5-4F49-B38F-2E01C0C7E7DB}" srcOrd="4" destOrd="0" presId="urn:microsoft.com/office/officeart/2005/8/layout/hierarchy3"/>
    <dgm:cxn modelId="{F0F00C7F-978E-4713-956D-9A38A0FE1293}" type="presParOf" srcId="{0E83260B-9B16-464F-990E-97BAD5867A63}" destId="{A77927F3-0076-40C8-B4BA-F7C51D3CD448}" srcOrd="5" destOrd="0" presId="urn:microsoft.com/office/officeart/2005/8/layout/hierarchy3"/>
    <dgm:cxn modelId="{01D79980-8D0B-4C86-9BA7-FB78BBCDD150}" type="presParOf" srcId="{0E83260B-9B16-464F-990E-97BAD5867A63}" destId="{A1DF46B0-EEFD-4D4E-BA2F-2D27318E8E53}" srcOrd="6" destOrd="0" presId="urn:microsoft.com/office/officeart/2005/8/layout/hierarchy3"/>
    <dgm:cxn modelId="{47208852-7904-44A4-BF71-C0F76A20CEA8}" type="presParOf" srcId="{0E83260B-9B16-464F-990E-97BAD5867A63}" destId="{C77D241D-9C80-465D-9D7D-0C84EB39F583}" srcOrd="7" destOrd="0" presId="urn:microsoft.com/office/officeart/2005/8/layout/hierarchy3"/>
    <dgm:cxn modelId="{46DDD596-48CB-49FD-9866-F434B8470D60}" type="presParOf" srcId="{18F0881B-D8E1-4E68-89C1-C0EB11ED7289}" destId="{BA9440A5-2A86-4074-A9C2-DA2BC0E23B22}" srcOrd="3" destOrd="0" presId="urn:microsoft.com/office/officeart/2005/8/layout/hierarchy3"/>
    <dgm:cxn modelId="{60929921-8F4F-4957-AFF8-892AAC372281}" type="presParOf" srcId="{BA9440A5-2A86-4074-A9C2-DA2BC0E23B22}" destId="{0AE3B9ED-7FA2-4747-BA2C-DF03EA30E5AF}" srcOrd="0" destOrd="0" presId="urn:microsoft.com/office/officeart/2005/8/layout/hierarchy3"/>
    <dgm:cxn modelId="{77E7E8A2-9216-40CA-B79B-3645285D483E}" type="presParOf" srcId="{0AE3B9ED-7FA2-4747-BA2C-DF03EA30E5AF}" destId="{D6BF9AC1-CC4E-45AF-8233-02D1E2095884}" srcOrd="0" destOrd="0" presId="urn:microsoft.com/office/officeart/2005/8/layout/hierarchy3"/>
    <dgm:cxn modelId="{4F894709-A7B4-4BB6-A3A3-BDDA9D89871D}" type="presParOf" srcId="{0AE3B9ED-7FA2-4747-BA2C-DF03EA30E5AF}" destId="{39375C04-2D6B-46FC-8B46-7D04C934D2B9}" srcOrd="1" destOrd="0" presId="urn:microsoft.com/office/officeart/2005/8/layout/hierarchy3"/>
    <dgm:cxn modelId="{CC0BBCDB-FA0C-4C4B-A93F-42196E5EE6DD}" type="presParOf" srcId="{BA9440A5-2A86-4074-A9C2-DA2BC0E23B22}" destId="{936EBC00-A690-4ABD-9E60-BA21E4408F40}" srcOrd="1" destOrd="0" presId="urn:microsoft.com/office/officeart/2005/8/layout/hierarchy3"/>
    <dgm:cxn modelId="{E8BA0703-4DF9-43C1-B29C-63801983759A}" type="presParOf" srcId="{936EBC00-A690-4ABD-9E60-BA21E4408F40}" destId="{96EBFA8E-F695-477E-9F96-B4F6E1F26C25}" srcOrd="0" destOrd="0" presId="urn:microsoft.com/office/officeart/2005/8/layout/hierarchy3"/>
    <dgm:cxn modelId="{EB46C708-49CD-4481-9BFA-476CD39CFFFC}" type="presParOf" srcId="{936EBC00-A690-4ABD-9E60-BA21E4408F40}" destId="{12BC6BAC-34FC-4C78-8DCB-7EEB273B002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3604C-FA57-414C-A6CA-D0FEDBF07C46}">
      <dsp:nvSpPr>
        <dsp:cNvPr id="0" name=""/>
        <dsp:cNvSpPr/>
      </dsp:nvSpPr>
      <dsp:spPr>
        <a:xfrm>
          <a:off x="1470" y="165949"/>
          <a:ext cx="1689567" cy="844783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Communication</a:t>
          </a:r>
          <a:endParaRPr lang="fr-FR" sz="1800" kern="1200" dirty="0"/>
        </a:p>
      </dsp:txBody>
      <dsp:txXfrm>
        <a:off x="26213" y="190692"/>
        <a:ext cx="1640081" cy="795297"/>
      </dsp:txXfrm>
    </dsp:sp>
    <dsp:sp modelId="{E034A418-8F03-498F-A59E-2061D9A8C259}">
      <dsp:nvSpPr>
        <dsp:cNvPr id="0" name=""/>
        <dsp:cNvSpPr/>
      </dsp:nvSpPr>
      <dsp:spPr>
        <a:xfrm>
          <a:off x="170426" y="1010732"/>
          <a:ext cx="168956" cy="633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3587"/>
              </a:lnTo>
              <a:lnTo>
                <a:pt x="168956" y="633587"/>
              </a:lnTo>
            </a:path>
          </a:pathLst>
        </a:custGeom>
        <a:noFill/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1A2874-93F1-487B-B455-890A0E32C74D}">
      <dsp:nvSpPr>
        <dsp:cNvPr id="0" name=""/>
        <dsp:cNvSpPr/>
      </dsp:nvSpPr>
      <dsp:spPr>
        <a:xfrm>
          <a:off x="339383" y="1221928"/>
          <a:ext cx="1351653" cy="844783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i="1" kern="1200" dirty="0" smtClean="0"/>
            <a:t>Perte passerelle (perte Citybox Controller)</a:t>
          </a:r>
          <a:endParaRPr lang="fr-FR" sz="1200" i="1" kern="1200" dirty="0"/>
        </a:p>
      </dsp:txBody>
      <dsp:txXfrm>
        <a:off x="364126" y="1246671"/>
        <a:ext cx="1302167" cy="795297"/>
      </dsp:txXfrm>
    </dsp:sp>
    <dsp:sp modelId="{FE098C81-62ED-411A-BB69-897FBE16D3D9}">
      <dsp:nvSpPr>
        <dsp:cNvPr id="0" name=""/>
        <dsp:cNvSpPr/>
      </dsp:nvSpPr>
      <dsp:spPr>
        <a:xfrm>
          <a:off x="170426" y="1010732"/>
          <a:ext cx="168956" cy="16895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9567"/>
              </a:lnTo>
              <a:lnTo>
                <a:pt x="168956" y="1689567"/>
              </a:lnTo>
            </a:path>
          </a:pathLst>
        </a:custGeom>
        <a:noFill/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46F481-C2C8-41D8-BACE-056FFDA9FA57}">
      <dsp:nvSpPr>
        <dsp:cNvPr id="0" name=""/>
        <dsp:cNvSpPr/>
      </dsp:nvSpPr>
      <dsp:spPr>
        <a:xfrm>
          <a:off x="339383" y="2277908"/>
          <a:ext cx="1351653" cy="844783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i="1" kern="1200" dirty="0" smtClean="0"/>
            <a:t>Nœud non communiquant (perte Citybox)</a:t>
          </a:r>
          <a:endParaRPr lang="fr-FR" sz="1200" i="1" kern="1200" dirty="0"/>
        </a:p>
      </dsp:txBody>
      <dsp:txXfrm>
        <a:off x="364126" y="2302651"/>
        <a:ext cx="1302167" cy="795297"/>
      </dsp:txXfrm>
    </dsp:sp>
    <dsp:sp modelId="{4537C6FD-35F8-4A2F-BF04-CE6F58C64261}">
      <dsp:nvSpPr>
        <dsp:cNvPr id="0" name=""/>
        <dsp:cNvSpPr/>
      </dsp:nvSpPr>
      <dsp:spPr>
        <a:xfrm>
          <a:off x="2113428" y="165949"/>
          <a:ext cx="1689567" cy="844783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Défaut sur entrée</a:t>
          </a:r>
        </a:p>
      </dsp:txBody>
      <dsp:txXfrm>
        <a:off x="2138171" y="190692"/>
        <a:ext cx="1640081" cy="795297"/>
      </dsp:txXfrm>
    </dsp:sp>
    <dsp:sp modelId="{474D2F8B-ECB6-4B23-8103-6C8A123DB197}">
      <dsp:nvSpPr>
        <dsp:cNvPr id="0" name=""/>
        <dsp:cNvSpPr/>
      </dsp:nvSpPr>
      <dsp:spPr>
        <a:xfrm>
          <a:off x="2282385" y="1010732"/>
          <a:ext cx="168956" cy="633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3587"/>
              </a:lnTo>
              <a:lnTo>
                <a:pt x="168956" y="633587"/>
              </a:lnTo>
            </a:path>
          </a:pathLst>
        </a:custGeom>
        <a:noFill/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55BB6D-C931-4B4A-AB49-46B58E1CBC8E}">
      <dsp:nvSpPr>
        <dsp:cNvPr id="0" name=""/>
        <dsp:cNvSpPr/>
      </dsp:nvSpPr>
      <dsp:spPr>
        <a:xfrm>
          <a:off x="2451342" y="1221928"/>
          <a:ext cx="1351653" cy="844783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i="1" kern="1200" dirty="0" smtClean="0"/>
            <a:t>Ouverture de porte</a:t>
          </a:r>
        </a:p>
      </dsp:txBody>
      <dsp:txXfrm>
        <a:off x="2476085" y="1246671"/>
        <a:ext cx="1302167" cy="795297"/>
      </dsp:txXfrm>
    </dsp:sp>
    <dsp:sp modelId="{F8F3D7ED-DEC4-4ABC-AC9A-E09F04B651D3}">
      <dsp:nvSpPr>
        <dsp:cNvPr id="0" name=""/>
        <dsp:cNvSpPr/>
      </dsp:nvSpPr>
      <dsp:spPr>
        <a:xfrm>
          <a:off x="2282385" y="1010732"/>
          <a:ext cx="168956" cy="16895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9567"/>
              </a:lnTo>
              <a:lnTo>
                <a:pt x="168956" y="1689567"/>
              </a:lnTo>
            </a:path>
          </a:pathLst>
        </a:custGeom>
        <a:noFill/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2C75AE-0464-4CAE-AE3F-EBAF95509481}">
      <dsp:nvSpPr>
        <dsp:cNvPr id="0" name=""/>
        <dsp:cNvSpPr/>
      </dsp:nvSpPr>
      <dsp:spPr>
        <a:xfrm>
          <a:off x="2451342" y="2277908"/>
          <a:ext cx="1351653" cy="844783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i="1" kern="1200" dirty="0" smtClean="0"/>
            <a:t>Perte départ </a:t>
          </a:r>
        </a:p>
      </dsp:txBody>
      <dsp:txXfrm>
        <a:off x="2476085" y="2302651"/>
        <a:ext cx="1302167" cy="795297"/>
      </dsp:txXfrm>
    </dsp:sp>
    <dsp:sp modelId="{9B090AE2-69B8-4466-AB1A-C4E40A8F1AF5}">
      <dsp:nvSpPr>
        <dsp:cNvPr id="0" name=""/>
        <dsp:cNvSpPr/>
      </dsp:nvSpPr>
      <dsp:spPr>
        <a:xfrm>
          <a:off x="2282385" y="1010732"/>
          <a:ext cx="168956" cy="2745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5546"/>
              </a:lnTo>
              <a:lnTo>
                <a:pt x="168956" y="27455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A833E-E249-4823-83D6-C7F251AA6C79}">
      <dsp:nvSpPr>
        <dsp:cNvPr id="0" name=""/>
        <dsp:cNvSpPr/>
      </dsp:nvSpPr>
      <dsp:spPr>
        <a:xfrm>
          <a:off x="2451342" y="3333887"/>
          <a:ext cx="1351653" cy="844783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i="1" kern="1200" dirty="0" smtClean="0"/>
            <a:t>Input </a:t>
          </a:r>
          <a:r>
            <a:rPr lang="fr-FR" sz="1200" i="1" kern="1200" dirty="0" err="1" smtClean="0"/>
            <a:t>Failure</a:t>
          </a:r>
          <a:r>
            <a:rPr lang="fr-FR" sz="1200" i="1" kern="1200" dirty="0" smtClean="0"/>
            <a:t> X</a:t>
          </a:r>
        </a:p>
      </dsp:txBody>
      <dsp:txXfrm>
        <a:off x="2476085" y="3358630"/>
        <a:ext cx="1302167" cy="795297"/>
      </dsp:txXfrm>
    </dsp:sp>
    <dsp:sp modelId="{FCE4D35D-A55B-44E6-9974-5983D116456C}">
      <dsp:nvSpPr>
        <dsp:cNvPr id="0" name=""/>
        <dsp:cNvSpPr/>
      </dsp:nvSpPr>
      <dsp:spPr>
        <a:xfrm>
          <a:off x="4225387" y="165949"/>
          <a:ext cx="1689567" cy="844783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smtClean="0"/>
            <a:t>Point lumineux</a:t>
          </a:r>
          <a:endParaRPr lang="fr-FR" sz="1800" kern="1200" dirty="0" smtClean="0"/>
        </a:p>
      </dsp:txBody>
      <dsp:txXfrm>
        <a:off x="4250130" y="190692"/>
        <a:ext cx="1640081" cy="795297"/>
      </dsp:txXfrm>
    </dsp:sp>
    <dsp:sp modelId="{48FC5959-67CC-461C-982A-86B0A38875BA}">
      <dsp:nvSpPr>
        <dsp:cNvPr id="0" name=""/>
        <dsp:cNvSpPr/>
      </dsp:nvSpPr>
      <dsp:spPr>
        <a:xfrm>
          <a:off x="4394344" y="1010732"/>
          <a:ext cx="168956" cy="633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3587"/>
              </a:lnTo>
              <a:lnTo>
                <a:pt x="168956" y="633587"/>
              </a:lnTo>
            </a:path>
          </a:pathLst>
        </a:custGeom>
        <a:noFill/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75B35D-75A1-4304-A71D-0419436409DC}">
      <dsp:nvSpPr>
        <dsp:cNvPr id="0" name=""/>
        <dsp:cNvSpPr/>
      </dsp:nvSpPr>
      <dsp:spPr>
        <a:xfrm>
          <a:off x="4563301" y="1221928"/>
          <a:ext cx="1351653" cy="8447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i="1" kern="1200" dirty="0" smtClean="0"/>
            <a:t>Panne de lampe</a:t>
          </a:r>
        </a:p>
      </dsp:txBody>
      <dsp:txXfrm>
        <a:off x="4588044" y="1246671"/>
        <a:ext cx="1302167" cy="795297"/>
      </dsp:txXfrm>
    </dsp:sp>
    <dsp:sp modelId="{24D38427-15B8-47A4-AE74-8831899EA9D8}">
      <dsp:nvSpPr>
        <dsp:cNvPr id="0" name=""/>
        <dsp:cNvSpPr/>
      </dsp:nvSpPr>
      <dsp:spPr>
        <a:xfrm>
          <a:off x="4394344" y="1010732"/>
          <a:ext cx="168956" cy="16895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9567"/>
              </a:lnTo>
              <a:lnTo>
                <a:pt x="168956" y="1689567"/>
              </a:lnTo>
            </a:path>
          </a:pathLst>
        </a:custGeom>
        <a:noFill/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90E1DC-34FC-4EDE-B995-B25CDC488081}">
      <dsp:nvSpPr>
        <dsp:cNvPr id="0" name=""/>
        <dsp:cNvSpPr/>
      </dsp:nvSpPr>
      <dsp:spPr>
        <a:xfrm>
          <a:off x="4563301" y="2277908"/>
          <a:ext cx="1351653" cy="8447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i="1" kern="1200" dirty="0" smtClean="0"/>
            <a:t>Erreur commande ballast</a:t>
          </a:r>
        </a:p>
      </dsp:txBody>
      <dsp:txXfrm>
        <a:off x="4588044" y="2302651"/>
        <a:ext cx="1302167" cy="795297"/>
      </dsp:txXfrm>
    </dsp:sp>
    <dsp:sp modelId="{FDEA583D-8FC5-4F49-B38F-2E01C0C7E7DB}">
      <dsp:nvSpPr>
        <dsp:cNvPr id="0" name=""/>
        <dsp:cNvSpPr/>
      </dsp:nvSpPr>
      <dsp:spPr>
        <a:xfrm>
          <a:off x="4394344" y="1010732"/>
          <a:ext cx="168956" cy="2745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5546"/>
              </a:lnTo>
              <a:lnTo>
                <a:pt x="168956" y="2745546"/>
              </a:lnTo>
            </a:path>
          </a:pathLst>
        </a:custGeom>
        <a:noFill/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7927F3-0076-40C8-B4BA-F7C51D3CD448}">
      <dsp:nvSpPr>
        <dsp:cNvPr id="0" name=""/>
        <dsp:cNvSpPr/>
      </dsp:nvSpPr>
      <dsp:spPr>
        <a:xfrm>
          <a:off x="4563301" y="3333887"/>
          <a:ext cx="1351653" cy="8447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i="1" kern="1200" dirty="0" smtClean="0"/>
            <a:t>Panne de nœud</a:t>
          </a:r>
        </a:p>
      </dsp:txBody>
      <dsp:txXfrm>
        <a:off x="4588044" y="3358630"/>
        <a:ext cx="1302167" cy="795297"/>
      </dsp:txXfrm>
    </dsp:sp>
    <dsp:sp modelId="{A1DF46B0-EEFD-4D4E-BA2F-2D27318E8E53}">
      <dsp:nvSpPr>
        <dsp:cNvPr id="0" name=""/>
        <dsp:cNvSpPr/>
      </dsp:nvSpPr>
      <dsp:spPr>
        <a:xfrm>
          <a:off x="4394344" y="1010732"/>
          <a:ext cx="168956" cy="38015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01526"/>
              </a:lnTo>
              <a:lnTo>
                <a:pt x="168956" y="38015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7D241D-9C80-465D-9D7D-0C84EB39F583}">
      <dsp:nvSpPr>
        <dsp:cNvPr id="0" name=""/>
        <dsp:cNvSpPr/>
      </dsp:nvSpPr>
      <dsp:spPr>
        <a:xfrm>
          <a:off x="4563301" y="4389867"/>
          <a:ext cx="1351653" cy="8447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i="1" kern="1200" dirty="0" smtClean="0"/>
            <a:t>Panne de ballast</a:t>
          </a:r>
          <a:endParaRPr lang="fr-FR" sz="1200" i="1" kern="1200" dirty="0" smtClean="0"/>
        </a:p>
      </dsp:txBody>
      <dsp:txXfrm>
        <a:off x="4588044" y="4414610"/>
        <a:ext cx="1302167" cy="795297"/>
      </dsp:txXfrm>
    </dsp:sp>
    <dsp:sp modelId="{D6BF9AC1-CC4E-45AF-8233-02D1E2095884}">
      <dsp:nvSpPr>
        <dsp:cNvPr id="0" name=""/>
        <dsp:cNvSpPr/>
      </dsp:nvSpPr>
      <dsp:spPr>
        <a:xfrm>
          <a:off x="6337346" y="165949"/>
          <a:ext cx="1689567" cy="844783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Consommation</a:t>
          </a:r>
        </a:p>
      </dsp:txBody>
      <dsp:txXfrm>
        <a:off x="6362089" y="190692"/>
        <a:ext cx="1640081" cy="795297"/>
      </dsp:txXfrm>
    </dsp:sp>
    <dsp:sp modelId="{96EBFA8E-F695-477E-9F96-B4F6E1F26C25}">
      <dsp:nvSpPr>
        <dsp:cNvPr id="0" name=""/>
        <dsp:cNvSpPr/>
      </dsp:nvSpPr>
      <dsp:spPr>
        <a:xfrm>
          <a:off x="6506303" y="1010732"/>
          <a:ext cx="168956" cy="633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3587"/>
              </a:lnTo>
              <a:lnTo>
                <a:pt x="168956" y="633587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BC6BAC-34FC-4C78-8DCB-7EEB273B002D}">
      <dsp:nvSpPr>
        <dsp:cNvPr id="0" name=""/>
        <dsp:cNvSpPr/>
      </dsp:nvSpPr>
      <dsp:spPr>
        <a:xfrm>
          <a:off x="6675260" y="1221928"/>
          <a:ext cx="1351653" cy="844783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i="1" kern="1200" dirty="0" smtClean="0"/>
            <a:t>Consommation anormale</a:t>
          </a:r>
          <a:endParaRPr lang="fr-FR" sz="1200" i="1" kern="1200" dirty="0"/>
        </a:p>
      </dsp:txBody>
      <dsp:txXfrm>
        <a:off x="6700003" y="1246671"/>
        <a:ext cx="1302167" cy="7952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D3408DD4-2848-4130-91D2-DA279B566371}" type="datetimeFigureOut">
              <a:rPr lang="fr-FR" smtClean="0"/>
              <a:pPr/>
              <a:t>08/12/2015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2" tIns="47781" rIns="95562" bIns="47781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5686E92E-1CC9-49FE-85F2-4F6117653B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9709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>
                <a:solidFill>
                  <a:schemeClr val="bg1"/>
                </a:solidFill>
              </a:rPr>
              <a:t>Communication </a:t>
            </a:r>
            <a:r>
              <a:rPr lang="fr-FR" dirty="0" smtClean="0">
                <a:solidFill>
                  <a:prstClr val="black"/>
                </a:solidFill>
              </a:rPr>
              <a:t>(perte passerelle, nœud non communiquant)</a:t>
            </a:r>
            <a:endParaRPr lang="fr-F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>
                <a:solidFill>
                  <a:prstClr val="black"/>
                </a:solidFill>
              </a:rPr>
              <a:t>Défaut sur entrée (ouverture de porte, perte départ)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>
                <a:solidFill>
                  <a:prstClr val="black"/>
                </a:solidFill>
              </a:rPr>
              <a:t>Lampe (Panne de lampe, erreur commande ballast, panne de nœud)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>
                <a:solidFill>
                  <a:prstClr val="black"/>
                </a:solidFill>
              </a:rPr>
              <a:t>Consommation anormale (Consommation anormale)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>
              <a:solidFill>
                <a:prstClr val="black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5282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texte_titr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904000" y="5598000"/>
            <a:ext cx="3240000" cy="1261269"/>
          </a:xfrm>
          <a:prstGeom prst="rect">
            <a:avLst/>
          </a:prstGeom>
        </p:spPr>
      </p:pic>
      <p:pic>
        <p:nvPicPr>
          <p:cNvPr id="14" name="Image 13" descr="logo_titr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744000" y="5598000"/>
            <a:ext cx="1692000" cy="1262141"/>
          </a:xfrm>
          <a:prstGeom prst="rect">
            <a:avLst/>
          </a:prstGeom>
        </p:spPr>
      </p:pic>
      <p:pic>
        <p:nvPicPr>
          <p:cNvPr id="13" name="Image 12" descr="fond_titre_2_bis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22000" y="252000"/>
            <a:ext cx="8102286" cy="5400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 bwMode="gray">
          <a:xfrm>
            <a:off x="522000" y="395520"/>
            <a:ext cx="3905984" cy="801232"/>
          </a:xfrm>
        </p:spPr>
        <p:txBody>
          <a:bodyPr anchor="t" anchorCtr="0"/>
          <a:lstStyle>
            <a:lvl1pPr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522000" y="1240184"/>
            <a:ext cx="3905984" cy="820664"/>
          </a:xfrm>
        </p:spPr>
        <p:txBody>
          <a:bodyPr/>
          <a:lstStyle>
            <a:lvl1pPr marL="0" indent="0" algn="l">
              <a:lnSpc>
                <a:spcPts val="2800"/>
              </a:lnSpc>
              <a:spcAft>
                <a:spcPts val="0"/>
              </a:spcAft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F4DC7E-DFE7-4103-8B92-FE822191F8AA}" type="datetime2">
              <a:rPr lang="fr-FR" smtClean="0"/>
              <a:pPr/>
              <a:t>mardi 8 décembre 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Formation à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6659563" y="4270375"/>
            <a:ext cx="1944687" cy="1030833"/>
          </a:xfrm>
        </p:spPr>
        <p:txBody>
          <a:bodyPr/>
          <a:lstStyle>
            <a:lvl1pPr>
              <a:spcAft>
                <a:spcPts val="0"/>
              </a:spcAft>
              <a:defRPr sz="1600" baseline="0"/>
            </a:lvl1pPr>
          </a:lstStyle>
          <a:p>
            <a:pPr lvl="0"/>
            <a:r>
              <a:rPr lang="fr-FR" dirty="0" smtClean="0"/>
              <a:t>Date</a:t>
            </a:r>
          </a:p>
          <a:p>
            <a:pPr lvl="0"/>
            <a:r>
              <a:rPr lang="fr-FR" dirty="0" smtClean="0"/>
              <a:t>Name / </a:t>
            </a:r>
            <a:r>
              <a:rPr lang="fr-FR" dirty="0" err="1" smtClean="0"/>
              <a:t>Function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4A37395C-8D56-4DD2-8B64-2737A23CA912}" type="datetime2">
              <a:rPr lang="fr-FR" smtClean="0"/>
              <a:pPr/>
              <a:t>mardi 8 décembre 2015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3" hasCustomPrompt="1"/>
          </p:nvPr>
        </p:nvSpPr>
        <p:spPr bwMode="gray">
          <a:xfrm>
            <a:off x="630610" y="3933055"/>
            <a:ext cx="4320480" cy="2160241"/>
          </a:xfrm>
        </p:spPr>
        <p:txBody>
          <a:bodyPr bIns="792000" anchor="ctr" anchorCtr="0"/>
          <a:lstStyle>
            <a:lvl1pPr algn="ctr">
              <a:defRPr sz="1000" b="1"/>
            </a:lvl1pPr>
          </a:lstStyle>
          <a:p>
            <a:r>
              <a:rPr lang="fr-FR" dirty="0" smtClean="0"/>
              <a:t> Graphique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254623" y="1255712"/>
            <a:ext cx="3511551" cy="2844000"/>
          </a:xfrm>
          <a:prstGeom prst="round1Rect">
            <a:avLst>
              <a:gd name="adj" fmla="val 13501"/>
            </a:avLst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spcAft>
                <a:spcPts val="600"/>
              </a:spcAft>
              <a:buFont typeface="Arial" pitchFamily="34" charset="0"/>
              <a:buNone/>
              <a:defRPr sz="5500" b="1" u="none">
                <a:solidFill>
                  <a:schemeClr val="bg1"/>
                </a:solidFill>
              </a:defRPr>
            </a:lvl1pPr>
            <a:lvl2pPr marL="0" indent="0" algn="ctr">
              <a:buFont typeface="Arial" pitchFamily="34" charset="0"/>
              <a:buNone/>
              <a:defRPr sz="1350" cap="all" baseline="0"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00 %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2" name="Espace réservé du texte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254624" y="4165600"/>
            <a:ext cx="3511552" cy="1816100"/>
          </a:xfrm>
          <a:custGeom>
            <a:avLst/>
            <a:gdLst>
              <a:gd name="connsiteX0" fmla="*/ 0 w 3492000"/>
              <a:gd name="connsiteY0" fmla="*/ 0 h 1819920"/>
              <a:gd name="connsiteX1" fmla="*/ 3085594 w 3492000"/>
              <a:gd name="connsiteY1" fmla="*/ 0 h 1819920"/>
              <a:gd name="connsiteX2" fmla="*/ 3372966 w 3492000"/>
              <a:gd name="connsiteY2" fmla="*/ 119034 h 1819920"/>
              <a:gd name="connsiteX3" fmla="*/ 3491999 w 3492000"/>
              <a:gd name="connsiteY3" fmla="*/ 406407 h 1819920"/>
              <a:gd name="connsiteX4" fmla="*/ 3492000 w 3492000"/>
              <a:gd name="connsiteY4" fmla="*/ 1819920 h 1819920"/>
              <a:gd name="connsiteX5" fmla="*/ 3492000 w 3492000"/>
              <a:gd name="connsiteY5" fmla="*/ 1819920 h 1819920"/>
              <a:gd name="connsiteX6" fmla="*/ 3492000 w 3492000"/>
              <a:gd name="connsiteY6" fmla="*/ 1819920 h 1819920"/>
              <a:gd name="connsiteX7" fmla="*/ 406406 w 3492000"/>
              <a:gd name="connsiteY7" fmla="*/ 1819920 h 1819920"/>
              <a:gd name="connsiteX8" fmla="*/ 119034 w 3492000"/>
              <a:gd name="connsiteY8" fmla="*/ 1700886 h 1819920"/>
              <a:gd name="connsiteX9" fmla="*/ 1 w 3492000"/>
              <a:gd name="connsiteY9" fmla="*/ 1413513 h 1819920"/>
              <a:gd name="connsiteX10" fmla="*/ 0 w 3492000"/>
              <a:gd name="connsiteY10" fmla="*/ 0 h 1819920"/>
              <a:gd name="connsiteX11" fmla="*/ 0 w 3492000"/>
              <a:gd name="connsiteY11" fmla="*/ 0 h 1819920"/>
              <a:gd name="connsiteX12" fmla="*/ 0 w 3492000"/>
              <a:gd name="connsiteY12" fmla="*/ 0 h 1819920"/>
              <a:gd name="connsiteX0" fmla="*/ 0 w 3667594"/>
              <a:gd name="connsiteY0" fmla="*/ 0 h 1819920"/>
              <a:gd name="connsiteX1" fmla="*/ 3085594 w 3667594"/>
              <a:gd name="connsiteY1" fmla="*/ 0 h 1819920"/>
              <a:gd name="connsiteX2" fmla="*/ 3491999 w 3667594"/>
              <a:gd name="connsiteY2" fmla="*/ 406407 h 1819920"/>
              <a:gd name="connsiteX3" fmla="*/ 3492000 w 3667594"/>
              <a:gd name="connsiteY3" fmla="*/ 1819920 h 1819920"/>
              <a:gd name="connsiteX4" fmla="*/ 3492000 w 3667594"/>
              <a:gd name="connsiteY4" fmla="*/ 1819920 h 1819920"/>
              <a:gd name="connsiteX5" fmla="*/ 3492000 w 3667594"/>
              <a:gd name="connsiteY5" fmla="*/ 1819920 h 1819920"/>
              <a:gd name="connsiteX6" fmla="*/ 406406 w 3667594"/>
              <a:gd name="connsiteY6" fmla="*/ 1819920 h 1819920"/>
              <a:gd name="connsiteX7" fmla="*/ 119034 w 3667594"/>
              <a:gd name="connsiteY7" fmla="*/ 1700886 h 1819920"/>
              <a:gd name="connsiteX8" fmla="*/ 1 w 3667594"/>
              <a:gd name="connsiteY8" fmla="*/ 1413513 h 1819920"/>
              <a:gd name="connsiteX9" fmla="*/ 0 w 3667594"/>
              <a:gd name="connsiteY9" fmla="*/ 0 h 1819920"/>
              <a:gd name="connsiteX10" fmla="*/ 0 w 3667594"/>
              <a:gd name="connsiteY10" fmla="*/ 0 h 1819920"/>
              <a:gd name="connsiteX11" fmla="*/ 0 w 3667594"/>
              <a:gd name="connsiteY11" fmla="*/ 0 h 1819920"/>
              <a:gd name="connsiteX0" fmla="*/ 0 w 3667594"/>
              <a:gd name="connsiteY0" fmla="*/ 0 h 1819920"/>
              <a:gd name="connsiteX1" fmla="*/ 3085594 w 3667594"/>
              <a:gd name="connsiteY1" fmla="*/ 0 h 1819920"/>
              <a:gd name="connsiteX2" fmla="*/ 3492000 w 3667594"/>
              <a:gd name="connsiteY2" fmla="*/ 1819920 h 1819920"/>
              <a:gd name="connsiteX3" fmla="*/ 3492000 w 3667594"/>
              <a:gd name="connsiteY3" fmla="*/ 1819920 h 1819920"/>
              <a:gd name="connsiteX4" fmla="*/ 3492000 w 3667594"/>
              <a:gd name="connsiteY4" fmla="*/ 1819920 h 1819920"/>
              <a:gd name="connsiteX5" fmla="*/ 406406 w 3667594"/>
              <a:gd name="connsiteY5" fmla="*/ 1819920 h 1819920"/>
              <a:gd name="connsiteX6" fmla="*/ 119034 w 3667594"/>
              <a:gd name="connsiteY6" fmla="*/ 1700886 h 1819920"/>
              <a:gd name="connsiteX7" fmla="*/ 1 w 3667594"/>
              <a:gd name="connsiteY7" fmla="*/ 1413513 h 1819920"/>
              <a:gd name="connsiteX8" fmla="*/ 0 w 3667594"/>
              <a:gd name="connsiteY8" fmla="*/ 0 h 1819920"/>
              <a:gd name="connsiteX9" fmla="*/ 0 w 3667594"/>
              <a:gd name="connsiteY9" fmla="*/ 0 h 1819920"/>
              <a:gd name="connsiteX10" fmla="*/ 0 w 3667594"/>
              <a:gd name="connsiteY10" fmla="*/ 0 h 1819920"/>
              <a:gd name="connsiteX0" fmla="*/ 0 w 3492000"/>
              <a:gd name="connsiteY0" fmla="*/ 579 h 1820499"/>
              <a:gd name="connsiteX1" fmla="*/ 3085594 w 3492000"/>
              <a:gd name="connsiteY1" fmla="*/ 579 h 1820499"/>
              <a:gd name="connsiteX2" fmla="*/ 3492000 w 3492000"/>
              <a:gd name="connsiteY2" fmla="*/ 1820499 h 1820499"/>
              <a:gd name="connsiteX3" fmla="*/ 3492000 w 3492000"/>
              <a:gd name="connsiteY3" fmla="*/ 1820499 h 1820499"/>
              <a:gd name="connsiteX4" fmla="*/ 3492000 w 3492000"/>
              <a:gd name="connsiteY4" fmla="*/ 1820499 h 1820499"/>
              <a:gd name="connsiteX5" fmla="*/ 406406 w 3492000"/>
              <a:gd name="connsiteY5" fmla="*/ 1820499 h 1820499"/>
              <a:gd name="connsiteX6" fmla="*/ 119034 w 3492000"/>
              <a:gd name="connsiteY6" fmla="*/ 1701465 h 1820499"/>
              <a:gd name="connsiteX7" fmla="*/ 1 w 3492000"/>
              <a:gd name="connsiteY7" fmla="*/ 1414092 h 1820499"/>
              <a:gd name="connsiteX8" fmla="*/ 0 w 3492000"/>
              <a:gd name="connsiteY8" fmla="*/ 579 h 1820499"/>
              <a:gd name="connsiteX9" fmla="*/ 0 w 3492000"/>
              <a:gd name="connsiteY9" fmla="*/ 579 h 1820499"/>
              <a:gd name="connsiteX10" fmla="*/ 0 w 349200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4106372"/>
              <a:gd name="connsiteY0" fmla="*/ 579 h 1820499"/>
              <a:gd name="connsiteX1" fmla="*/ 3493840 w 4106372"/>
              <a:gd name="connsiteY1" fmla="*/ 579 h 1820499"/>
              <a:gd name="connsiteX2" fmla="*/ 3492000 w 4106372"/>
              <a:gd name="connsiteY2" fmla="*/ 1820499 h 1820499"/>
              <a:gd name="connsiteX3" fmla="*/ 3492000 w 4106372"/>
              <a:gd name="connsiteY3" fmla="*/ 1820499 h 1820499"/>
              <a:gd name="connsiteX4" fmla="*/ 3492000 w 4106372"/>
              <a:gd name="connsiteY4" fmla="*/ 1820499 h 1820499"/>
              <a:gd name="connsiteX5" fmla="*/ 406406 w 4106372"/>
              <a:gd name="connsiteY5" fmla="*/ 1820499 h 1820499"/>
              <a:gd name="connsiteX6" fmla="*/ 119034 w 4106372"/>
              <a:gd name="connsiteY6" fmla="*/ 1701465 h 1820499"/>
              <a:gd name="connsiteX7" fmla="*/ 1 w 4106372"/>
              <a:gd name="connsiteY7" fmla="*/ 1414092 h 1820499"/>
              <a:gd name="connsiteX8" fmla="*/ 0 w 4106372"/>
              <a:gd name="connsiteY8" fmla="*/ 579 h 1820499"/>
              <a:gd name="connsiteX9" fmla="*/ 0 w 4106372"/>
              <a:gd name="connsiteY9" fmla="*/ 579 h 1820499"/>
              <a:gd name="connsiteX10" fmla="*/ 0 w 4106372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2000"/>
              <a:gd name="connsiteY0" fmla="*/ 0 h 1819920"/>
              <a:gd name="connsiteX1" fmla="*/ 3205808 w 3492000"/>
              <a:gd name="connsiteY1" fmla="*/ 199924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3492000 w 3492000"/>
              <a:gd name="connsiteY4" fmla="*/ 1819920 h 1819920"/>
              <a:gd name="connsiteX5" fmla="*/ 406406 w 3492000"/>
              <a:gd name="connsiteY5" fmla="*/ 1819920 h 1819920"/>
              <a:gd name="connsiteX6" fmla="*/ 119034 w 3492000"/>
              <a:gd name="connsiteY6" fmla="*/ 1700886 h 1819920"/>
              <a:gd name="connsiteX7" fmla="*/ 1 w 3492000"/>
              <a:gd name="connsiteY7" fmla="*/ 1413513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10" fmla="*/ 0 w 3492000"/>
              <a:gd name="connsiteY10" fmla="*/ 0 h 1819920"/>
              <a:gd name="connsiteX0" fmla="*/ 0 w 3492000"/>
              <a:gd name="connsiteY0" fmla="*/ 0 h 1819920"/>
              <a:gd name="connsiteX1" fmla="*/ 3492000 w 3492000"/>
              <a:gd name="connsiteY1" fmla="*/ 1819920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406406 w 3492000"/>
              <a:gd name="connsiteY4" fmla="*/ 1819920 h 1819920"/>
              <a:gd name="connsiteX5" fmla="*/ 119034 w 3492000"/>
              <a:gd name="connsiteY5" fmla="*/ 1700886 h 1819920"/>
              <a:gd name="connsiteX6" fmla="*/ 1 w 3492000"/>
              <a:gd name="connsiteY6" fmla="*/ 1413513 h 1819920"/>
              <a:gd name="connsiteX7" fmla="*/ 0 w 3492000"/>
              <a:gd name="connsiteY7" fmla="*/ 0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0" fmla="*/ 0 w 3492000"/>
              <a:gd name="connsiteY0" fmla="*/ 0 h 1819920"/>
              <a:gd name="connsiteX1" fmla="*/ 2095501 w 3492000"/>
              <a:gd name="connsiteY1" fmla="*/ 1084952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3492000 w 3492000"/>
              <a:gd name="connsiteY4" fmla="*/ 1819920 h 1819920"/>
              <a:gd name="connsiteX5" fmla="*/ 406406 w 3492000"/>
              <a:gd name="connsiteY5" fmla="*/ 1819920 h 1819920"/>
              <a:gd name="connsiteX6" fmla="*/ 119034 w 3492000"/>
              <a:gd name="connsiteY6" fmla="*/ 1700886 h 1819920"/>
              <a:gd name="connsiteX7" fmla="*/ 1 w 3492000"/>
              <a:gd name="connsiteY7" fmla="*/ 1413513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10" fmla="*/ 0 w 3492000"/>
              <a:gd name="connsiteY10" fmla="*/ 0 h 1819920"/>
              <a:gd name="connsiteX0" fmla="*/ 0 w 3492000"/>
              <a:gd name="connsiteY0" fmla="*/ 0 h 1819920"/>
              <a:gd name="connsiteX1" fmla="*/ 3421832 w 3492000"/>
              <a:gd name="connsiteY1" fmla="*/ 0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3492000 w 3492000"/>
              <a:gd name="connsiteY4" fmla="*/ 1819920 h 1819920"/>
              <a:gd name="connsiteX5" fmla="*/ 406406 w 3492000"/>
              <a:gd name="connsiteY5" fmla="*/ 1819920 h 1819920"/>
              <a:gd name="connsiteX6" fmla="*/ 119034 w 3492000"/>
              <a:gd name="connsiteY6" fmla="*/ 1700886 h 1819920"/>
              <a:gd name="connsiteX7" fmla="*/ 1 w 3492000"/>
              <a:gd name="connsiteY7" fmla="*/ 1413513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10" fmla="*/ 0 w 3492000"/>
              <a:gd name="connsiteY10" fmla="*/ 0 h 1819920"/>
              <a:gd name="connsiteX0" fmla="*/ 0 w 3492001"/>
              <a:gd name="connsiteY0" fmla="*/ 0 h 1819920"/>
              <a:gd name="connsiteX1" fmla="*/ 3492001 w 3492001"/>
              <a:gd name="connsiteY1" fmla="*/ 0 h 1819920"/>
              <a:gd name="connsiteX2" fmla="*/ 3492000 w 3492001"/>
              <a:gd name="connsiteY2" fmla="*/ 1819920 h 1819920"/>
              <a:gd name="connsiteX3" fmla="*/ 3492000 w 3492001"/>
              <a:gd name="connsiteY3" fmla="*/ 1819920 h 1819920"/>
              <a:gd name="connsiteX4" fmla="*/ 3492000 w 3492001"/>
              <a:gd name="connsiteY4" fmla="*/ 1819920 h 1819920"/>
              <a:gd name="connsiteX5" fmla="*/ 406406 w 3492001"/>
              <a:gd name="connsiteY5" fmla="*/ 1819920 h 1819920"/>
              <a:gd name="connsiteX6" fmla="*/ 119034 w 3492001"/>
              <a:gd name="connsiteY6" fmla="*/ 1700886 h 1819920"/>
              <a:gd name="connsiteX7" fmla="*/ 1 w 3492001"/>
              <a:gd name="connsiteY7" fmla="*/ 1413513 h 1819920"/>
              <a:gd name="connsiteX8" fmla="*/ 0 w 3492001"/>
              <a:gd name="connsiteY8" fmla="*/ 0 h 1819920"/>
              <a:gd name="connsiteX9" fmla="*/ 0 w 3492001"/>
              <a:gd name="connsiteY9" fmla="*/ 0 h 1819920"/>
              <a:gd name="connsiteX10" fmla="*/ 0 w 3492001"/>
              <a:gd name="connsiteY10" fmla="*/ 0 h 181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92001" h="1819920">
                <a:moveTo>
                  <a:pt x="0" y="0"/>
                </a:moveTo>
                <a:lnTo>
                  <a:pt x="3492001" y="0"/>
                </a:lnTo>
                <a:cubicBezTo>
                  <a:pt x="3492001" y="606640"/>
                  <a:pt x="3492000" y="1213280"/>
                  <a:pt x="3492000" y="1819920"/>
                </a:cubicBezTo>
                <a:lnTo>
                  <a:pt x="3492000" y="1819920"/>
                </a:lnTo>
                <a:lnTo>
                  <a:pt x="3492000" y="1819920"/>
                </a:lnTo>
                <a:lnTo>
                  <a:pt x="406406" y="1819920"/>
                </a:lnTo>
                <a:cubicBezTo>
                  <a:pt x="298620" y="1819920"/>
                  <a:pt x="195249" y="1777102"/>
                  <a:pt x="119034" y="1700886"/>
                </a:cubicBezTo>
                <a:cubicBezTo>
                  <a:pt x="42818" y="1624670"/>
                  <a:pt x="1" y="1521299"/>
                  <a:pt x="1" y="1413513"/>
                </a:cubicBezTo>
                <a:cubicBezTo>
                  <a:pt x="1" y="942342"/>
                  <a:pt x="0" y="471171"/>
                  <a:pt x="0" y="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anchor="ctr" anchorCtr="0">
            <a:flatTx/>
          </a:bodyPr>
          <a:lstStyle>
            <a:lvl1pPr marL="0" indent="0" algn="ctr">
              <a:spcAft>
                <a:spcPts val="600"/>
              </a:spcAft>
              <a:buFont typeface="Arial" pitchFamily="34" charset="0"/>
              <a:buNone/>
              <a:defRPr sz="5500" b="1" u="none">
                <a:solidFill>
                  <a:schemeClr val="bg1"/>
                </a:solidFill>
              </a:defRPr>
            </a:lvl1pPr>
            <a:lvl2pPr marL="0" indent="0" algn="ctr">
              <a:buFont typeface="Arial" pitchFamily="34" charset="0"/>
              <a:buNone/>
              <a:defRPr sz="1350" cap="all" baseline="0"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00 %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6"/>
          </p:nvPr>
        </p:nvSpPr>
        <p:spPr bwMode="gray">
          <a:xfrm>
            <a:off x="720000" y="1235074"/>
            <a:ext cx="4068000" cy="321717"/>
          </a:xfrm>
        </p:spPr>
        <p:txBody>
          <a:bodyPr/>
          <a:lstStyle>
            <a:lvl1pPr>
              <a:spcAft>
                <a:spcPts val="0"/>
              </a:spcAft>
              <a:defRPr sz="1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8" name="Espace réservé du texte 12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3539331"/>
            <a:ext cx="4068000" cy="321717"/>
          </a:xfrm>
        </p:spPr>
        <p:txBody>
          <a:bodyPr/>
          <a:lstStyle>
            <a:lvl1pPr>
              <a:spcAft>
                <a:spcPts val="0"/>
              </a:spcAft>
              <a:defRPr sz="1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1" name="Espace réservé pour une image  2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720000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2" name="Espace réservé pour une image  20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720000" y="2278838"/>
            <a:ext cx="612000" cy="612000"/>
          </a:xfrm>
          <a:prstGeom prst="round2DiagRect">
            <a:avLst>
              <a:gd name="adj1" fmla="val 0"/>
              <a:gd name="adj2" fmla="val 18749"/>
            </a:avLst>
          </a:prstGeom>
          <a:solidFill>
            <a:schemeClr val="accent5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Espace réservé pour une image  20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1821334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4" name="Espace réservé pour une image  20"/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1821334" y="2566838"/>
            <a:ext cx="324000" cy="324000"/>
          </a:xfrm>
          <a:prstGeom prst="round2DiagRect">
            <a:avLst>
              <a:gd name="adj1" fmla="val 0"/>
              <a:gd name="adj2" fmla="val 24975"/>
            </a:avLst>
          </a:prstGeom>
          <a:solidFill>
            <a:schemeClr val="accent6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5" name="Espace réservé pour une image  20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2887737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6" name="Espace réservé pour une image  20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2887737" y="2116838"/>
            <a:ext cx="774000" cy="774000"/>
          </a:xfrm>
          <a:prstGeom prst="round2DiagRect">
            <a:avLst>
              <a:gd name="adj1" fmla="val 0"/>
              <a:gd name="adj2" fmla="val 15130"/>
            </a:avLst>
          </a:prstGeom>
          <a:solidFill>
            <a:schemeClr val="tx2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7" name="Espace réservé pour une image  20"/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3962524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8" name="Espace réservé pour une image  20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3962524" y="2224838"/>
            <a:ext cx="666000" cy="666000"/>
          </a:xfrm>
          <a:prstGeom prst="round2DiagRect">
            <a:avLst>
              <a:gd name="adj1" fmla="val 0"/>
              <a:gd name="adj2" fmla="val 17824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9" name="Espace réservé du texte 12"/>
          <p:cNvSpPr>
            <a:spLocks noGrp="1"/>
          </p:cNvSpPr>
          <p:nvPr>
            <p:ph type="body" sz="quarter" idx="26"/>
          </p:nvPr>
        </p:nvSpPr>
        <p:spPr bwMode="gray">
          <a:xfrm>
            <a:off x="720000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0" name="Espace réservé du texte 12"/>
          <p:cNvSpPr>
            <a:spLocks noGrp="1"/>
          </p:cNvSpPr>
          <p:nvPr>
            <p:ph type="body" sz="quarter" idx="27"/>
          </p:nvPr>
        </p:nvSpPr>
        <p:spPr bwMode="gray">
          <a:xfrm>
            <a:off x="1821334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1" name="Espace réservé du texte 12"/>
          <p:cNvSpPr>
            <a:spLocks noGrp="1"/>
          </p:cNvSpPr>
          <p:nvPr>
            <p:ph type="body" sz="quarter" idx="28"/>
          </p:nvPr>
        </p:nvSpPr>
        <p:spPr bwMode="gray">
          <a:xfrm>
            <a:off x="2887737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2" name="Espace réservé du texte 12"/>
          <p:cNvSpPr>
            <a:spLocks noGrp="1"/>
          </p:cNvSpPr>
          <p:nvPr>
            <p:ph type="body" sz="quarter" idx="29"/>
          </p:nvPr>
        </p:nvSpPr>
        <p:spPr bwMode="gray">
          <a:xfrm>
            <a:off x="3962524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3" name="Espace réservé du texte 12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720000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  <p:sp>
        <p:nvSpPr>
          <p:cNvPr id="34" name="Espace réservé du texte 12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1821334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  <p:sp>
        <p:nvSpPr>
          <p:cNvPr id="35" name="Espace réservé du texte 12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2887337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  <p:sp>
        <p:nvSpPr>
          <p:cNvPr id="36" name="Espace réservé du texte 12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3962524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rniè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logo_texte_titre.jpg"/>
          <p:cNvPicPr>
            <a:picLocks noChangeAspect="1"/>
          </p:cNvPicPr>
          <p:nvPr userDrawn="1"/>
        </p:nvPicPr>
        <p:blipFill>
          <a:blip r:embed="rId2" cstate="print"/>
          <a:srcRect r="1764" b="8635"/>
          <a:stretch>
            <a:fillRect/>
          </a:stretch>
        </p:blipFill>
        <p:spPr>
          <a:xfrm>
            <a:off x="5961150" y="5705648"/>
            <a:ext cx="3182850" cy="1152352"/>
          </a:xfrm>
          <a:prstGeom prst="rect">
            <a:avLst/>
          </a:prstGeom>
        </p:spPr>
      </p:pic>
      <p:pic>
        <p:nvPicPr>
          <p:cNvPr id="10" name="Image 9" descr="logo_titre.jpg"/>
          <p:cNvPicPr>
            <a:picLocks noChangeAspect="1"/>
          </p:cNvPicPr>
          <p:nvPr userDrawn="1"/>
        </p:nvPicPr>
        <p:blipFill>
          <a:blip r:embed="rId3" cstate="print"/>
          <a:srcRect b="8630"/>
          <a:stretch>
            <a:fillRect/>
          </a:stretch>
        </p:blipFill>
        <p:spPr>
          <a:xfrm>
            <a:off x="3744000" y="5704776"/>
            <a:ext cx="1692000" cy="115322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000" y="6045037"/>
            <a:ext cx="3239904" cy="808200"/>
          </a:xfrm>
        </p:spPr>
        <p:txBody>
          <a:bodyPr anchor="t" anchorCtr="0"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B56725-61F5-4BBD-B27B-880A9F6BBB5D}" type="datetime2">
              <a:rPr lang="fr-FR" smtClean="0"/>
              <a:pPr/>
              <a:t>mardi 8 décembre 2015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Formation à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 descr="visuel_derniere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68000" y="468000"/>
            <a:ext cx="8208000" cy="47144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 puce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3DE041A5-ACEC-44C8-981E-B5C6C991A60B}" type="datetime2">
              <a:rPr lang="fr-FR" smtClean="0"/>
              <a:pPr/>
              <a:t>mardi 8 décembre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visuel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48000" y="1215040"/>
            <a:ext cx="3852000" cy="523829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9D4E24C8-8509-4BA3-B08A-84DCAA4E0D7D}" type="datetime2">
              <a:rPr lang="fr-FR" smtClean="0"/>
              <a:pPr/>
              <a:t>mardi 8 décembre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5274000" y="1260000"/>
            <a:ext cx="3492000" cy="4914000"/>
          </a:xfrm>
          <a:prstGeom prst="round2DiagRect">
            <a:avLst>
              <a:gd name="adj1" fmla="val 0"/>
              <a:gd name="adj2" fmla="val 9846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white">
          <a:xfrm>
            <a:off x="0" y="0"/>
            <a:ext cx="7596336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48000" y="1187608"/>
            <a:ext cx="5364160" cy="5265728"/>
          </a:xfrm>
        </p:spPr>
        <p:txBody>
          <a:bodyPr/>
          <a:lstStyle>
            <a:lvl1pPr marL="0" indent="0">
              <a:lnSpc>
                <a:spcPts val="3400"/>
              </a:lnSpc>
              <a:spcAft>
                <a:spcPts val="0"/>
              </a:spcAft>
              <a:buClr>
                <a:schemeClr val="accent3"/>
              </a:buClr>
              <a:buSzPct val="130000"/>
              <a:buFont typeface="+mj-lt"/>
              <a:buNone/>
              <a:defRPr sz="2000"/>
            </a:lvl1pPr>
            <a:lvl2pPr marL="361950" indent="0">
              <a:spcAft>
                <a:spcPts val="600"/>
              </a:spcAft>
              <a:buFont typeface="Arial" pitchFamily="34" charset="0"/>
              <a:buNone/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400"/>
            </a:lvl4pPr>
            <a:lvl5pPr marL="0" indent="0">
              <a:buNone/>
              <a:defRPr sz="12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D006CBD-2A99-497D-9ACF-93BF2AC06B83}" type="datetime2">
              <a:rPr lang="fr-FR" smtClean="0"/>
              <a:pPr/>
              <a:t>mardi 8 décembre 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 smtClean="0"/>
              <a:t>Formation à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300192" y="1260000"/>
            <a:ext cx="2465808" cy="4914000"/>
          </a:xfrm>
          <a:prstGeom prst="round2DiagRect">
            <a:avLst>
              <a:gd name="adj1" fmla="val 0"/>
              <a:gd name="adj2" fmla="val 14095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white">
          <a:xfrm>
            <a:off x="0" y="0"/>
            <a:ext cx="7596336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202800"/>
            <a:ext cx="1159456" cy="2250536"/>
          </a:xfrm>
        </p:spPr>
        <p:txBody>
          <a:bodyPr anchor="t" anchorCtr="0"/>
          <a:lstStyle>
            <a:lvl1pPr algn="r">
              <a:defRPr sz="7200">
                <a:solidFill>
                  <a:schemeClr val="accent3"/>
                </a:solidFill>
              </a:defRPr>
            </a:lvl1pPr>
          </a:lstStyle>
          <a:p>
            <a:r>
              <a:rPr lang="fr-FR" dirty="0" smtClean="0"/>
              <a:t>0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1475656" y="4320528"/>
            <a:ext cx="7272808" cy="2132808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32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13B7-210A-441E-AFB5-53394F0E03E8}" type="datetime2">
              <a:rPr lang="fr-FR" smtClean="0"/>
              <a:pPr/>
              <a:t>mardi 8 décembre 2015</a:t>
            </a:fld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Formation à Solution Citybox</a:t>
            </a:r>
            <a:endParaRPr lang="fr-FR" dirty="0"/>
          </a:p>
        </p:txBody>
      </p:sp>
      <p:sp>
        <p:nvSpPr>
          <p:cNvPr id="17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2880000"/>
          </a:xfrm>
          <a:prstGeom prst="round2DiagRect">
            <a:avLst>
              <a:gd name="adj1" fmla="val 0"/>
              <a:gd name="adj2" fmla="val 11751"/>
            </a:avLst>
          </a:prstGeom>
          <a:solidFill>
            <a:srgbClr val="D9D9D9"/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 puces ble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7958088C-D7FA-497B-9C8E-952D71AD612E}" type="datetime2">
              <a:rPr lang="fr-FR" smtClean="0"/>
              <a:pPr/>
              <a:t>mardi 8 décembre 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 smtClean="0"/>
              <a:t>Formation à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visuel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48000" y="1215040"/>
            <a:ext cx="3852000" cy="523829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8E4218C5-404D-4AB0-903B-821C4BF91561}" type="datetime2">
              <a:rPr lang="fr-FR" smtClean="0"/>
              <a:pPr/>
              <a:t>mardi 8 décembre 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 smtClean="0"/>
              <a:t>Formation à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5274000" y="1260000"/>
            <a:ext cx="3492000" cy="4914000"/>
          </a:xfrm>
          <a:prstGeom prst="round2DiagRect">
            <a:avLst>
              <a:gd name="adj1" fmla="val 0"/>
              <a:gd name="adj2" fmla="val 9846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E1BC8-7EA4-441A-902A-7375AA9BC2EC}" type="datetime2">
              <a:rPr lang="fr-FR" smtClean="0"/>
              <a:pPr/>
              <a:t>mardi 8 décembre 2015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Formation à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5040000"/>
          </a:xfrm>
          <a:prstGeom prst="round2DiagRect">
            <a:avLst>
              <a:gd name="adj1" fmla="val 0"/>
              <a:gd name="adj2" fmla="val 785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C864B-9D0B-4073-8F28-3EF166645150}" type="datetime2">
              <a:rPr lang="fr-FR" smtClean="0"/>
              <a:pPr/>
              <a:t>mardi 8 décembre 2015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Formation à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7" y="764704"/>
            <a:ext cx="2693045" cy="2088232"/>
          </a:xfrm>
        </p:spPr>
        <p:txBody>
          <a:bodyPr/>
          <a:lstStyle>
            <a:lvl1pPr algn="r">
              <a:spcAft>
                <a:spcPts val="0"/>
              </a:spcAft>
              <a:defRPr sz="13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3419872" y="764703"/>
            <a:ext cx="1728192" cy="1679823"/>
          </a:xfrm>
        </p:spPr>
        <p:txBody>
          <a:bodyPr anchor="b" anchorCtr="0"/>
          <a:lstStyle>
            <a:lvl1pPr>
              <a:spcAft>
                <a:spcPts val="0"/>
              </a:spcAft>
              <a:defRPr sz="2650">
                <a:solidFill>
                  <a:schemeClr val="accent1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8" name="Espace réservé du texte 8"/>
          <p:cNvSpPr>
            <a:spLocks noGrp="1"/>
          </p:cNvSpPr>
          <p:nvPr>
            <p:ph type="body" sz="quarter" idx="19" hasCustomPrompt="1"/>
          </p:nvPr>
        </p:nvSpPr>
        <p:spPr>
          <a:xfrm>
            <a:off x="706428" y="2371740"/>
            <a:ext cx="3096344" cy="2425412"/>
          </a:xfrm>
        </p:spPr>
        <p:txBody>
          <a:bodyPr/>
          <a:lstStyle>
            <a:lvl1pPr algn="r">
              <a:spcAft>
                <a:spcPts val="0"/>
              </a:spcAft>
              <a:defRPr sz="15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9" name="Espace réservé du texte 10"/>
          <p:cNvSpPr>
            <a:spLocks noGrp="1"/>
          </p:cNvSpPr>
          <p:nvPr>
            <p:ph type="body" sz="quarter" idx="20"/>
          </p:nvPr>
        </p:nvSpPr>
        <p:spPr>
          <a:xfrm>
            <a:off x="3874780" y="3717032"/>
            <a:ext cx="2497420" cy="697221"/>
          </a:xfrm>
        </p:spPr>
        <p:txBody>
          <a:bodyPr anchor="b" anchorCtr="0"/>
          <a:lstStyle>
            <a:lvl1pPr>
              <a:spcAft>
                <a:spcPts val="0"/>
              </a:spcAft>
              <a:defRPr sz="3500">
                <a:solidFill>
                  <a:schemeClr val="accent3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0" name="Espace réservé du texte 10"/>
          <p:cNvSpPr>
            <a:spLocks noGrp="1"/>
          </p:cNvSpPr>
          <p:nvPr>
            <p:ph type="body" sz="quarter" idx="21"/>
          </p:nvPr>
        </p:nvSpPr>
        <p:spPr>
          <a:xfrm>
            <a:off x="6440016" y="3864858"/>
            <a:ext cx="1948408" cy="504056"/>
          </a:xfrm>
        </p:spPr>
        <p:txBody>
          <a:bodyPr anchor="b" anchorCtr="0"/>
          <a:lstStyle>
            <a:lvl1pPr>
              <a:spcAft>
                <a:spcPts val="0"/>
              </a:spcAft>
              <a:defRPr sz="1000">
                <a:solidFill>
                  <a:schemeClr val="accent3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6" name="Espace réservé du texte 8"/>
          <p:cNvSpPr>
            <a:spLocks noGrp="1"/>
          </p:cNvSpPr>
          <p:nvPr>
            <p:ph type="body" sz="quarter" idx="17" hasCustomPrompt="1"/>
          </p:nvPr>
        </p:nvSpPr>
        <p:spPr>
          <a:xfrm>
            <a:off x="4211960" y="2318400"/>
            <a:ext cx="2060213" cy="1542648"/>
          </a:xfrm>
        </p:spPr>
        <p:txBody>
          <a:bodyPr/>
          <a:lstStyle>
            <a:lvl1pPr algn="r">
              <a:spcAft>
                <a:spcPts val="0"/>
              </a:spcAft>
              <a:defRPr sz="97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7" name="Espace réservé du texte 10"/>
          <p:cNvSpPr>
            <a:spLocks noGrp="1"/>
          </p:cNvSpPr>
          <p:nvPr>
            <p:ph type="body" sz="quarter" idx="18"/>
          </p:nvPr>
        </p:nvSpPr>
        <p:spPr>
          <a:xfrm>
            <a:off x="6444208" y="2636912"/>
            <a:ext cx="1944215" cy="952123"/>
          </a:xfrm>
        </p:spPr>
        <p:txBody>
          <a:bodyPr anchor="b" anchorCtr="0"/>
          <a:lstStyle>
            <a:lvl1pPr>
              <a:spcAft>
                <a:spcPts val="0"/>
              </a:spcAft>
              <a:defRPr sz="2650">
                <a:solidFill>
                  <a:schemeClr val="accent2"/>
                </a:solidFill>
              </a:defRPr>
            </a:lvl1pPr>
            <a:lvl2pPr>
              <a:defRPr sz="900">
                <a:solidFill>
                  <a:schemeClr val="accent2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4" name="Espace réservé du texte 8"/>
          <p:cNvSpPr>
            <a:spLocks noGrp="1"/>
          </p:cNvSpPr>
          <p:nvPr>
            <p:ph type="body" sz="quarter" idx="15" hasCustomPrompt="1"/>
          </p:nvPr>
        </p:nvSpPr>
        <p:spPr>
          <a:xfrm>
            <a:off x="5220072" y="908720"/>
            <a:ext cx="3168352" cy="1584176"/>
          </a:xfrm>
        </p:spPr>
        <p:txBody>
          <a:bodyPr anchor="b" anchorCtr="0"/>
          <a:lstStyle>
            <a:lvl1pPr algn="l">
              <a:spcAft>
                <a:spcPts val="0"/>
              </a:spcAft>
              <a:defRPr sz="975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5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5258172" y="2322593"/>
            <a:ext cx="3130252" cy="242311"/>
          </a:xfrm>
        </p:spPr>
        <p:txBody>
          <a:bodyPr anchor="t" anchorCtr="0"/>
          <a:lstStyle>
            <a:lvl1pPr>
              <a:spcAft>
                <a:spcPts val="0"/>
              </a:spcAft>
              <a:defRPr sz="900">
                <a:solidFill>
                  <a:schemeClr val="accent3"/>
                </a:solidFill>
              </a:defRPr>
            </a:lvl1pPr>
            <a:lvl2pPr>
              <a:defRPr sz="2650">
                <a:solidFill>
                  <a:schemeClr val="accent3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1" name="Espace réservé du texte 8"/>
          <p:cNvSpPr>
            <a:spLocks noGrp="1"/>
          </p:cNvSpPr>
          <p:nvPr>
            <p:ph type="body" sz="quarter" idx="22" hasCustomPrompt="1"/>
          </p:nvPr>
        </p:nvSpPr>
        <p:spPr>
          <a:xfrm>
            <a:off x="683568" y="4365104"/>
            <a:ext cx="2353404" cy="1633324"/>
          </a:xfrm>
        </p:spPr>
        <p:txBody>
          <a:bodyPr anchor="b" anchorCtr="0"/>
          <a:lstStyle>
            <a:lvl1pPr algn="r">
              <a:spcAft>
                <a:spcPts val="0"/>
              </a:spcAft>
              <a:defRPr sz="101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22" name="Espace réservé du texte 10"/>
          <p:cNvSpPr>
            <a:spLocks noGrp="1"/>
          </p:cNvSpPr>
          <p:nvPr>
            <p:ph type="body" sz="quarter" idx="23"/>
          </p:nvPr>
        </p:nvSpPr>
        <p:spPr>
          <a:xfrm>
            <a:off x="899592" y="5820504"/>
            <a:ext cx="2808312" cy="504056"/>
          </a:xfrm>
        </p:spPr>
        <p:txBody>
          <a:bodyPr anchor="t" anchorCtr="0"/>
          <a:lstStyle>
            <a:lvl1pPr>
              <a:spcAft>
                <a:spcPts val="0"/>
              </a:spcAft>
              <a:defRPr sz="1000">
                <a:solidFill>
                  <a:schemeClr val="accent1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3" name="Espace réservé du texte 10"/>
          <p:cNvSpPr>
            <a:spLocks noGrp="1"/>
          </p:cNvSpPr>
          <p:nvPr>
            <p:ph type="body" sz="quarter" idx="24"/>
          </p:nvPr>
        </p:nvSpPr>
        <p:spPr>
          <a:xfrm>
            <a:off x="3131840" y="4653136"/>
            <a:ext cx="1584176" cy="1133460"/>
          </a:xfrm>
        </p:spPr>
        <p:txBody>
          <a:bodyPr anchor="b" anchorCtr="0"/>
          <a:lstStyle>
            <a:lvl1pPr>
              <a:spcAft>
                <a:spcPts val="0"/>
              </a:spcAft>
              <a:defRPr sz="2200">
                <a:solidFill>
                  <a:schemeClr val="accent1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4" name="Espace réservé du texte 8"/>
          <p:cNvSpPr>
            <a:spLocks noGrp="1"/>
          </p:cNvSpPr>
          <p:nvPr>
            <p:ph type="body" sz="quarter" idx="25" hasCustomPrompt="1"/>
          </p:nvPr>
        </p:nvSpPr>
        <p:spPr>
          <a:xfrm>
            <a:off x="4355976" y="4493880"/>
            <a:ext cx="4038337" cy="1542648"/>
          </a:xfrm>
        </p:spPr>
        <p:txBody>
          <a:bodyPr/>
          <a:lstStyle>
            <a:lvl1pPr algn="r">
              <a:spcAft>
                <a:spcPts val="0"/>
              </a:spcAft>
              <a:defRPr sz="946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25" name="Espace réservé du texte 10"/>
          <p:cNvSpPr>
            <a:spLocks noGrp="1"/>
          </p:cNvSpPr>
          <p:nvPr>
            <p:ph type="body" sz="quarter" idx="26"/>
          </p:nvPr>
        </p:nvSpPr>
        <p:spPr>
          <a:xfrm>
            <a:off x="4716016" y="5805264"/>
            <a:ext cx="3346276" cy="288032"/>
          </a:xfrm>
        </p:spPr>
        <p:txBody>
          <a:bodyPr anchor="t" anchorCtr="0"/>
          <a:lstStyle>
            <a:lvl1pPr algn="r">
              <a:spcAft>
                <a:spcPts val="0"/>
              </a:spcAft>
              <a:defRPr sz="1000">
                <a:solidFill>
                  <a:schemeClr val="accent2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es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5040000"/>
          </a:xfrm>
          <a:prstGeom prst="round2DiagRect">
            <a:avLst>
              <a:gd name="adj1" fmla="val 0"/>
              <a:gd name="adj2" fmla="val 785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Espace réservé pour une image  21"/>
          <p:cNvSpPr>
            <a:spLocks noGrp="1"/>
          </p:cNvSpPr>
          <p:nvPr>
            <p:ph type="pic" sz="quarter" idx="22" hasCustomPrompt="1"/>
          </p:nvPr>
        </p:nvSpPr>
        <p:spPr>
          <a:xfrm>
            <a:off x="1008000" y="1584000"/>
            <a:ext cx="2880000" cy="3960000"/>
          </a:xfrm>
          <a:prstGeom prst="round2DiagRect">
            <a:avLst>
              <a:gd name="adj1" fmla="val 0"/>
              <a:gd name="adj2" fmla="val 18190"/>
            </a:avLst>
          </a:prstGeom>
          <a:solidFill>
            <a:schemeClr val="accent3">
              <a:alpha val="80000"/>
            </a:schemeClr>
          </a:solidFill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25B7-5534-42A0-B27F-7D448E6518CA}" type="datetime2">
              <a:rPr lang="fr-FR" smtClean="0"/>
              <a:pPr/>
              <a:t>mardi 8 décembre 2015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Formation à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 hasCustomPrompt="1"/>
          </p:nvPr>
        </p:nvSpPr>
        <p:spPr>
          <a:xfrm>
            <a:off x="1854874" y="1816377"/>
            <a:ext cx="1152000" cy="1152000"/>
          </a:xfrm>
        </p:spPr>
        <p:txBody>
          <a:bodyPr bIns="72000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3" name="Espace réservé pour une image  9"/>
          <p:cNvSpPr>
            <a:spLocks noGrp="1"/>
          </p:cNvSpPr>
          <p:nvPr>
            <p:ph type="pic" sz="quarter" idx="15" hasCustomPrompt="1"/>
          </p:nvPr>
        </p:nvSpPr>
        <p:spPr>
          <a:xfrm>
            <a:off x="1429105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4" name="Espace réservé pour une image  9"/>
          <p:cNvSpPr>
            <a:spLocks noGrp="1"/>
          </p:cNvSpPr>
          <p:nvPr>
            <p:ph type="pic" sz="quarter" idx="16" hasCustomPrompt="1"/>
          </p:nvPr>
        </p:nvSpPr>
        <p:spPr>
          <a:xfrm>
            <a:off x="2293201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5" name="Espace réservé pour une image  9"/>
          <p:cNvSpPr>
            <a:spLocks noGrp="1"/>
          </p:cNvSpPr>
          <p:nvPr>
            <p:ph type="pic" sz="quarter" idx="17" hasCustomPrompt="1"/>
          </p:nvPr>
        </p:nvSpPr>
        <p:spPr>
          <a:xfrm>
            <a:off x="3157297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8"/>
          </p:nvPr>
        </p:nvSpPr>
        <p:spPr>
          <a:xfrm>
            <a:off x="1296000" y="3350692"/>
            <a:ext cx="2555920" cy="1086419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1200" b="1">
                <a:solidFill>
                  <a:schemeClr val="bg1"/>
                </a:solidFill>
              </a:defRPr>
            </a:lvl1pPr>
            <a:lvl2pPr>
              <a:lnSpc>
                <a:spcPts val="900"/>
              </a:lnSpc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19"/>
          </p:nvPr>
        </p:nvSpPr>
        <p:spPr>
          <a:xfrm>
            <a:off x="1221532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9" name="Espace réservé du texte 16"/>
          <p:cNvSpPr>
            <a:spLocks noGrp="1"/>
          </p:cNvSpPr>
          <p:nvPr>
            <p:ph type="body" sz="quarter" idx="20"/>
          </p:nvPr>
        </p:nvSpPr>
        <p:spPr>
          <a:xfrm>
            <a:off x="2085628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0" name="Espace réservé du texte 16"/>
          <p:cNvSpPr>
            <a:spLocks noGrp="1"/>
          </p:cNvSpPr>
          <p:nvPr>
            <p:ph type="body" sz="quarter" idx="21"/>
          </p:nvPr>
        </p:nvSpPr>
        <p:spPr>
          <a:xfrm>
            <a:off x="2959249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6" name="Espace réservé pour une image  24"/>
          <p:cNvSpPr>
            <a:spLocks noGrp="1"/>
          </p:cNvSpPr>
          <p:nvPr>
            <p:ph type="pic" sz="quarter" idx="23" hasCustomPrompt="1"/>
          </p:nvPr>
        </p:nvSpPr>
        <p:spPr>
          <a:xfrm>
            <a:off x="1294603" y="3188367"/>
            <a:ext cx="2358000" cy="252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7" name="Espace réservé pour une image  24"/>
          <p:cNvSpPr>
            <a:spLocks noGrp="1"/>
          </p:cNvSpPr>
          <p:nvPr>
            <p:ph type="pic" sz="quarter" idx="24" hasCustomPrompt="1"/>
          </p:nvPr>
        </p:nvSpPr>
        <p:spPr>
          <a:xfrm>
            <a:off x="2083470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8" name="Espace réservé pour une image  24"/>
          <p:cNvSpPr>
            <a:spLocks noGrp="1"/>
          </p:cNvSpPr>
          <p:nvPr>
            <p:ph type="pic" sz="quarter" idx="25" hasCustomPrompt="1"/>
          </p:nvPr>
        </p:nvSpPr>
        <p:spPr>
          <a:xfrm>
            <a:off x="2951681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es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5040000"/>
          </a:xfrm>
          <a:prstGeom prst="round2DiagRect">
            <a:avLst>
              <a:gd name="adj1" fmla="val 0"/>
              <a:gd name="adj2" fmla="val 785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Espace réservé pour une image  21"/>
          <p:cNvSpPr>
            <a:spLocks noGrp="1"/>
          </p:cNvSpPr>
          <p:nvPr>
            <p:ph type="pic" sz="quarter" idx="22" hasCustomPrompt="1"/>
          </p:nvPr>
        </p:nvSpPr>
        <p:spPr>
          <a:xfrm>
            <a:off x="5512492" y="1584000"/>
            <a:ext cx="2880000" cy="3960000"/>
          </a:xfrm>
          <a:prstGeom prst="round2DiagRect">
            <a:avLst>
              <a:gd name="adj1" fmla="val 0"/>
              <a:gd name="adj2" fmla="val 18190"/>
            </a:avLst>
          </a:prstGeom>
          <a:solidFill>
            <a:schemeClr val="accent3">
              <a:alpha val="80000"/>
            </a:schemeClr>
          </a:solidFill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9E3DB-EB11-4617-B366-5CF4657D6E1C}" type="datetime2">
              <a:rPr lang="fr-FR" smtClean="0"/>
              <a:pPr/>
              <a:t>mardi 8 décembre 2015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 hasCustomPrompt="1"/>
          </p:nvPr>
        </p:nvSpPr>
        <p:spPr>
          <a:xfrm>
            <a:off x="6359366" y="1816377"/>
            <a:ext cx="1152000" cy="1152000"/>
          </a:xfrm>
        </p:spPr>
        <p:txBody>
          <a:bodyPr bIns="72000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3" name="Espace réservé pour une image  9"/>
          <p:cNvSpPr>
            <a:spLocks noGrp="1"/>
          </p:cNvSpPr>
          <p:nvPr>
            <p:ph type="pic" sz="quarter" idx="15" hasCustomPrompt="1"/>
          </p:nvPr>
        </p:nvSpPr>
        <p:spPr>
          <a:xfrm>
            <a:off x="5933597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4" name="Espace réservé pour une image  9"/>
          <p:cNvSpPr>
            <a:spLocks noGrp="1"/>
          </p:cNvSpPr>
          <p:nvPr>
            <p:ph type="pic" sz="quarter" idx="16" hasCustomPrompt="1"/>
          </p:nvPr>
        </p:nvSpPr>
        <p:spPr>
          <a:xfrm>
            <a:off x="6797693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5" name="Espace réservé pour une image  9"/>
          <p:cNvSpPr>
            <a:spLocks noGrp="1"/>
          </p:cNvSpPr>
          <p:nvPr>
            <p:ph type="pic" sz="quarter" idx="17" hasCustomPrompt="1"/>
          </p:nvPr>
        </p:nvSpPr>
        <p:spPr>
          <a:xfrm>
            <a:off x="7661789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8"/>
          </p:nvPr>
        </p:nvSpPr>
        <p:spPr>
          <a:xfrm>
            <a:off x="5800492" y="3350692"/>
            <a:ext cx="2566600" cy="1086419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1200" b="1">
                <a:solidFill>
                  <a:schemeClr val="bg1"/>
                </a:solidFill>
              </a:defRPr>
            </a:lvl1pPr>
            <a:lvl2pPr>
              <a:lnSpc>
                <a:spcPts val="900"/>
              </a:lnSpc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19"/>
          </p:nvPr>
        </p:nvSpPr>
        <p:spPr>
          <a:xfrm>
            <a:off x="5726024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9" name="Espace réservé du texte 16"/>
          <p:cNvSpPr>
            <a:spLocks noGrp="1"/>
          </p:cNvSpPr>
          <p:nvPr>
            <p:ph type="body" sz="quarter" idx="20"/>
          </p:nvPr>
        </p:nvSpPr>
        <p:spPr>
          <a:xfrm>
            <a:off x="6590120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0" name="Espace réservé du texte 16"/>
          <p:cNvSpPr>
            <a:spLocks noGrp="1"/>
          </p:cNvSpPr>
          <p:nvPr>
            <p:ph type="body" sz="quarter" idx="21"/>
          </p:nvPr>
        </p:nvSpPr>
        <p:spPr>
          <a:xfrm>
            <a:off x="7463741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6" name="Espace réservé pour une image  24"/>
          <p:cNvSpPr>
            <a:spLocks noGrp="1"/>
          </p:cNvSpPr>
          <p:nvPr>
            <p:ph type="pic" sz="quarter" idx="23" hasCustomPrompt="1"/>
          </p:nvPr>
        </p:nvSpPr>
        <p:spPr>
          <a:xfrm>
            <a:off x="5799095" y="3188367"/>
            <a:ext cx="2358000" cy="252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7" name="Espace réservé pour une image  24"/>
          <p:cNvSpPr>
            <a:spLocks noGrp="1"/>
          </p:cNvSpPr>
          <p:nvPr>
            <p:ph type="pic" sz="quarter" idx="24" hasCustomPrompt="1"/>
          </p:nvPr>
        </p:nvSpPr>
        <p:spPr>
          <a:xfrm>
            <a:off x="6587962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8" name="Espace réservé pour une image  24"/>
          <p:cNvSpPr>
            <a:spLocks noGrp="1"/>
          </p:cNvSpPr>
          <p:nvPr>
            <p:ph type="pic" sz="quarter" idx="25" hasCustomPrompt="1"/>
          </p:nvPr>
        </p:nvSpPr>
        <p:spPr>
          <a:xfrm>
            <a:off x="7453792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logo_text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704000" y="0"/>
            <a:ext cx="1440000" cy="900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648000" y="0"/>
            <a:ext cx="6696000" cy="711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48000" y="1215040"/>
            <a:ext cx="8118000" cy="52382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5940152" y="6566400"/>
            <a:ext cx="2521072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0D4FBC19-FC7F-4DAF-A96E-CD400232D49E}" type="datetime2">
              <a:rPr lang="fr-FR" smtClean="0"/>
              <a:pPr/>
              <a:t>mardi 8 décembre 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648000" y="6564835"/>
            <a:ext cx="5220000" cy="29316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fr-FR" dirty="0" smtClean="0"/>
              <a:t>Formation à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460432" y="6566400"/>
            <a:ext cx="305568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 bwMode="gray">
          <a:xfrm>
            <a:off x="648000" y="810000"/>
            <a:ext cx="669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 bwMode="gray">
          <a:xfrm>
            <a:off x="648000" y="6516000"/>
            <a:ext cx="8118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0" r:id="rId3"/>
    <p:sldLayoutId id="2147483650" r:id="rId4"/>
    <p:sldLayoutId id="2147483658" r:id="rId5"/>
    <p:sldLayoutId id="2147483659" r:id="rId6"/>
    <p:sldLayoutId id="2147483669" r:id="rId7"/>
    <p:sldLayoutId id="2147483670" r:id="rId8"/>
    <p:sldLayoutId id="2147483671" r:id="rId9"/>
    <p:sldLayoutId id="2147483672" r:id="rId10"/>
    <p:sldLayoutId id="2147483668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2050"/>
        </a:spcAft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Tahoma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28650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Tahoma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184150" algn="l" defTabSz="914400" rtl="0" eaLnBrk="1" latinLnBrk="0" hangingPunct="1">
        <a:spcBef>
          <a:spcPts val="0"/>
        </a:spcBef>
        <a:spcAft>
          <a:spcPts val="600"/>
        </a:spcAft>
        <a:buFont typeface="Tahoma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500" indent="0" algn="l" defTabSz="914400" rtl="0" eaLnBrk="1" latinLnBrk="0" hangingPunct="1">
        <a:spcBef>
          <a:spcPts val="0"/>
        </a:spcBef>
        <a:buFont typeface="Arial" pitchFamily="34" charset="0"/>
        <a:buNone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text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04000" y="0"/>
            <a:ext cx="1440000" cy="900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648000" y="0"/>
            <a:ext cx="6696000" cy="711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48000" y="1215040"/>
            <a:ext cx="8118000" cy="52382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5940152" y="6566400"/>
            <a:ext cx="2521072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7FDFF743-9F9F-4E72-94B1-C5A2BA9CB24D}" type="datetime2">
              <a:rPr lang="fr-FR" smtClean="0"/>
              <a:pPr/>
              <a:t>mardi 8 décembre 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648000" y="6564835"/>
            <a:ext cx="5220000" cy="29316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fr-FR" dirty="0" smtClean="0"/>
              <a:t>Formation à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460432" y="6566400"/>
            <a:ext cx="305568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 bwMode="gray">
          <a:xfrm>
            <a:off x="648000" y="810000"/>
            <a:ext cx="669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 bwMode="gray">
          <a:xfrm>
            <a:off x="648000" y="6516000"/>
            <a:ext cx="8118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2050"/>
        </a:spcAft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Tahoma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30000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Tahoma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184150" algn="l" defTabSz="914400" rtl="0" eaLnBrk="1" latinLnBrk="0" hangingPunct="1">
        <a:spcBef>
          <a:spcPts val="0"/>
        </a:spcBef>
        <a:spcAft>
          <a:spcPts val="600"/>
        </a:spcAft>
        <a:buFont typeface="Tahoma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500" indent="0" algn="l" defTabSz="914400" rtl="0" eaLnBrk="1" latinLnBrk="0" hangingPunct="1">
        <a:spcBef>
          <a:spcPts val="0"/>
        </a:spcBef>
        <a:buFont typeface="Arial" pitchFamily="34" charset="0"/>
        <a:buNone/>
        <a:defRPr sz="1200" kern="1200">
          <a:solidFill>
            <a:schemeClr val="accent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5"/>
                </a:solidFill>
              </a:rPr>
              <a:t>Supervision - Causes et Traitement des pannes – Consommation anormale</a:t>
            </a:r>
          </a:p>
          <a:p>
            <a:r>
              <a:rPr lang="fr-FR" sz="2400" i="1" dirty="0" smtClean="0">
                <a:solidFill>
                  <a:schemeClr val="accent5"/>
                </a:solidFill>
              </a:rPr>
              <a:t>Formation Citybox Télégestion</a:t>
            </a:r>
            <a:endParaRPr lang="fr-FR" sz="2400" i="1" dirty="0">
              <a:solidFill>
                <a:schemeClr val="accent5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56D8-57B3-4E20-B453-39E904CAFED7}" type="datetime2">
              <a:rPr lang="fr-FR" smtClean="0"/>
              <a:pPr/>
              <a:t>mardi 8 décembre 2015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2987824" y="6520259"/>
            <a:ext cx="3168352" cy="365125"/>
          </a:xfrm>
        </p:spPr>
        <p:txBody>
          <a:bodyPr/>
          <a:lstStyle/>
          <a:p>
            <a:r>
              <a:rPr lang="fr-FR" dirty="0" smtClean="0"/>
              <a:t>Formation à la solution Citybox</a:t>
            </a:r>
            <a:endParaRPr lang="fr-FR" dirty="0"/>
          </a:p>
        </p:txBody>
      </p:sp>
      <p:pic>
        <p:nvPicPr>
          <p:cNvPr id="11" name="Espace réservé pour une image  10" descr="citybox_quadri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10081" b="10081"/>
          <a:stretch>
            <a:fillRect/>
          </a:stretch>
        </p:blipFill>
        <p:spPr>
          <a:ln w="76200">
            <a:solidFill>
              <a:schemeClr val="accent5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5"/>
                </a:solidFill>
              </a:rPr>
              <a:t>Supervision – Causes et traitement des pannes – EXERCICE 4 – Consommation anormale</a:t>
            </a:r>
          </a:p>
          <a:p>
            <a:r>
              <a:rPr lang="fr-FR" sz="2400" i="1" dirty="0" smtClean="0">
                <a:solidFill>
                  <a:schemeClr val="accent5"/>
                </a:solidFill>
              </a:rPr>
              <a:t>Formation – Solution Citybox</a:t>
            </a:r>
            <a:endParaRPr lang="fr-FR" sz="2400" i="1" dirty="0">
              <a:solidFill>
                <a:schemeClr val="accent5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2472C-71DD-4EC9-965D-055C557F88DC}" type="datetime1">
              <a:rPr lang="en-US" smtClean="0"/>
              <a:pPr/>
              <a:t>12/8/2015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11" name="Espace réservé pour une image  10" descr="citybox_quadri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10081" b="10081"/>
          <a:stretch>
            <a:fillRect/>
          </a:stretch>
        </p:blipFill>
        <p:spPr>
          <a:ln w="76200">
            <a:solidFill>
              <a:schemeClr val="accent5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4 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9E22-07C0-437E-BA54-DD89F7C5A0E7}" type="datetime1">
              <a:rPr lang="en-US" smtClean="0"/>
              <a:pPr/>
              <a:t>12/8/2015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420888"/>
            <a:ext cx="4930164" cy="14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48000" y="6564835"/>
            <a:ext cx="5220000" cy="293165"/>
          </a:xfrm>
        </p:spPr>
        <p:txBody>
          <a:bodyPr/>
          <a:lstStyle/>
          <a:p>
            <a:r>
              <a:rPr lang="fr-FR" dirty="0" smtClean="0"/>
              <a:t>Formation – solution Citybox</a:t>
            </a:r>
            <a:endParaRPr lang="fr-FR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 bwMode="gray">
          <a:xfrm>
            <a:off x="648000" y="1215040"/>
            <a:ext cx="6372272" cy="52382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Vous recevez le message suivant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Quels sont les choix que vous devez faire?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4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000" y="1215040"/>
            <a:ext cx="7380384" cy="5238296"/>
          </a:xfrm>
        </p:spPr>
        <p:txBody>
          <a:bodyPr/>
          <a:lstStyle/>
          <a:p>
            <a:r>
              <a:rPr lang="fr-FR" dirty="0" smtClean="0"/>
              <a:t>La première étape est de caractériser le type de défaut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Ici, nous avons une consommation anormale.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56F4B-CAAF-43CA-99EB-7DB10E28D5E9}" type="datetime1">
              <a:rPr lang="en-US" smtClean="0"/>
              <a:pPr/>
              <a:t>12/8/2015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420888"/>
            <a:ext cx="4930164" cy="14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48000" y="6564835"/>
            <a:ext cx="5220000" cy="293165"/>
          </a:xfrm>
        </p:spPr>
        <p:txBody>
          <a:bodyPr/>
          <a:lstStyle/>
          <a:p>
            <a:r>
              <a:rPr lang="fr-FR" dirty="0" smtClean="0"/>
              <a:t>Formation – solution Citybox</a:t>
            </a:r>
            <a:endParaRPr lang="fr-F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4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000" y="1215040"/>
            <a:ext cx="8100464" cy="5238296"/>
          </a:xfrm>
        </p:spPr>
        <p:txBody>
          <a:bodyPr/>
          <a:lstStyle/>
          <a:p>
            <a:r>
              <a:rPr lang="fr-FR" dirty="0" smtClean="0"/>
              <a:t>Sur SLV, je choisis le menu Analyse de panne :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Ensuite, je choisis l’équipement dans le menu déroulant se situant sur la gauche de l’écran :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30D16-F840-42AE-BA6B-5E491BC15765}" type="datetime1">
              <a:rPr lang="en-US" smtClean="0"/>
              <a:pPr/>
              <a:t>12/8/2015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48000" y="6564835"/>
            <a:ext cx="5220000" cy="293165"/>
          </a:xfrm>
        </p:spPr>
        <p:txBody>
          <a:bodyPr/>
          <a:lstStyle/>
          <a:p>
            <a:r>
              <a:rPr lang="fr-FR" dirty="0" smtClean="0"/>
              <a:t>Formation – solution Citybox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7577" y="1570441"/>
            <a:ext cx="1194200" cy="123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212976"/>
            <a:ext cx="2862375" cy="3230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4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000" y="1215040"/>
            <a:ext cx="8100464" cy="5238296"/>
          </a:xfrm>
        </p:spPr>
        <p:txBody>
          <a:bodyPr/>
          <a:lstStyle/>
          <a:p>
            <a:r>
              <a:rPr lang="fr-FR" dirty="0" smtClean="0"/>
              <a:t>Ensuite, regarder la courbe correspondant à la bonne armoire entre deux dates qui incluent la date d’apparition du défaut et la veille de son apparition</a:t>
            </a:r>
          </a:p>
          <a:p>
            <a:endParaRPr lang="fr-FR" dirty="0" smtClean="0"/>
          </a:p>
          <a:p>
            <a:r>
              <a:rPr lang="fr-FR" dirty="0" smtClean="0"/>
              <a:t>Vous devriez remarquer un changement (normalement une chute) frappant 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568A8-58D6-4D68-91FF-4BD20F1C8CED}" type="datetime1">
              <a:rPr lang="en-US" smtClean="0"/>
              <a:pPr/>
              <a:t>12/8/2015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48000" y="6564835"/>
            <a:ext cx="5220000" cy="293165"/>
          </a:xfrm>
        </p:spPr>
        <p:txBody>
          <a:bodyPr/>
          <a:lstStyle/>
          <a:p>
            <a:r>
              <a:rPr lang="fr-FR" dirty="0" smtClean="0"/>
              <a:t>Formation – solution Citybox</a:t>
            </a:r>
            <a:endParaRPr lang="fr-F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4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000" y="1215040"/>
            <a:ext cx="7164360" cy="5238296"/>
          </a:xfrm>
        </p:spPr>
        <p:txBody>
          <a:bodyPr/>
          <a:lstStyle/>
          <a:p>
            <a:r>
              <a:rPr lang="fr-FR" dirty="0" smtClean="0"/>
              <a:t>Vous avez maintenant validé l’existence du défaut et vous devez donc agir afin d’y remédier</a:t>
            </a:r>
          </a:p>
          <a:p>
            <a:r>
              <a:rPr lang="fr-FR" dirty="0" smtClean="0"/>
              <a:t>Cela implique de contacter votre équipe de maintenance pour obtenir des informations complémentaires venant du terrain</a:t>
            </a:r>
          </a:p>
          <a:p>
            <a:r>
              <a:rPr lang="fr-FR" dirty="0" smtClean="0"/>
              <a:t>A priori, l’équipe de maintenance va procéder à la fermeture de la porte et vous le notifier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DF073-E794-4D40-92C8-4E39590F953F}" type="datetime1">
              <a:rPr lang="en-US" smtClean="0"/>
              <a:pPr/>
              <a:t>12/8/2015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48000" y="6564835"/>
            <a:ext cx="5220000" cy="293165"/>
          </a:xfrm>
        </p:spPr>
        <p:txBody>
          <a:bodyPr/>
          <a:lstStyle/>
          <a:p>
            <a:r>
              <a:rPr lang="fr-FR" dirty="0" smtClean="0"/>
              <a:t>Formation – solution Citybox</a:t>
            </a:r>
            <a:endParaRPr lang="fr-F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4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000" y="1215040"/>
            <a:ext cx="7164360" cy="5238296"/>
          </a:xfrm>
        </p:spPr>
        <p:txBody>
          <a:bodyPr/>
          <a:lstStyle/>
          <a:p>
            <a:r>
              <a:rPr lang="fr-FR" dirty="0" smtClean="0"/>
              <a:t>Avant d’aller plus loin, vous devez vous assurer que l’action a bien été effectuée.</a:t>
            </a:r>
          </a:p>
          <a:p>
            <a:pPr algn="just"/>
            <a:r>
              <a:rPr lang="fr-FR" dirty="0" smtClean="0"/>
              <a:t>Pour cela, procéder comme précédemment. Vérifier que le rond rouge a disparu et que la courbe relative au défaut montre bien le changement d’état. De plus VOUS DEVEZ ATTENDRE une nuit COMPLETE stable pour continuer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1A7B-4F92-42AE-A528-9B2246E4BCDA}" type="datetime1">
              <a:rPr lang="en-US" smtClean="0"/>
              <a:pPr/>
              <a:t>12/8/2015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48000" y="6564835"/>
            <a:ext cx="5220000" cy="293165"/>
          </a:xfrm>
        </p:spPr>
        <p:txBody>
          <a:bodyPr/>
          <a:lstStyle/>
          <a:p>
            <a:r>
              <a:rPr lang="fr-FR" dirty="0" smtClean="0"/>
              <a:t>Formation – solution Citybox</a:t>
            </a:r>
            <a:endParaRPr lang="fr-F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4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000" y="1215040"/>
            <a:ext cx="7164360" cy="5238296"/>
          </a:xfrm>
        </p:spPr>
        <p:txBody>
          <a:bodyPr/>
          <a:lstStyle/>
          <a:p>
            <a:r>
              <a:rPr lang="fr-FR" dirty="0" smtClean="0"/>
              <a:t>A présent, vous êtes certain que le défaut a été corrigé. Vous pouvez donc acquitter l’alarme correspondante.</a:t>
            </a:r>
          </a:p>
          <a:p>
            <a:r>
              <a:rPr lang="fr-FR" dirty="0" smtClean="0"/>
              <a:t>Pour cela, se rendre dans le menu Alarmes :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Et choisir la </a:t>
            </a:r>
            <a:r>
              <a:rPr lang="fr-FR" dirty="0" err="1" smtClean="0"/>
              <a:t>géozone</a:t>
            </a:r>
            <a:r>
              <a:rPr lang="fr-FR" dirty="0" smtClean="0"/>
              <a:t> correspondante dans le menu déroulant de gauche : 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959C1-E57F-4C4C-8708-BEA1A2E6CD8B}" type="datetime1">
              <a:rPr lang="en-US" smtClean="0"/>
              <a:pPr/>
              <a:t>12/8/2015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48000" y="6564835"/>
            <a:ext cx="5220000" cy="293165"/>
          </a:xfrm>
        </p:spPr>
        <p:txBody>
          <a:bodyPr/>
          <a:lstStyle/>
          <a:p>
            <a:r>
              <a:rPr lang="fr-FR" dirty="0" smtClean="0"/>
              <a:t>Formation – solution Citybox</a:t>
            </a:r>
            <a:endParaRPr lang="fr-FR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4313" y="2492896"/>
            <a:ext cx="10953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0363" y="4457209"/>
            <a:ext cx="33432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4 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CA57-6AED-4CDE-994E-85FEC2AB297F}" type="datetime1">
              <a:rPr lang="en-US" smtClean="0"/>
              <a:pPr/>
              <a:t>12/8/2015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48000" y="6564835"/>
            <a:ext cx="5220000" cy="293165"/>
          </a:xfrm>
        </p:spPr>
        <p:txBody>
          <a:bodyPr/>
          <a:lstStyle/>
          <a:p>
            <a:r>
              <a:rPr lang="fr-FR" dirty="0" smtClean="0"/>
              <a:t>Formation – solution Citybox</a:t>
            </a:r>
            <a:endParaRPr lang="fr-FR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132856"/>
            <a:ext cx="6737573" cy="19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2663" y="4293096"/>
            <a:ext cx="46386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Espace réservé du contenu 2"/>
          <p:cNvSpPr txBox="1">
            <a:spLocks/>
          </p:cNvSpPr>
          <p:nvPr/>
        </p:nvSpPr>
        <p:spPr bwMode="gray">
          <a:xfrm>
            <a:off x="648000" y="1215040"/>
            <a:ext cx="7740424" cy="52382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Dans la console principale, sélectionner l’alarme et cliquer sur le bouton « commissionner » en haut à droite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Remplissez ici les raisons qui vous permettent de bien valider la résolution du défaut: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4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000" y="1215040"/>
            <a:ext cx="7596408" cy="5238296"/>
          </a:xfrm>
        </p:spPr>
        <p:txBody>
          <a:bodyPr/>
          <a:lstStyle/>
          <a:p>
            <a:r>
              <a:rPr lang="fr-FR" dirty="0" smtClean="0"/>
              <a:t>En réalité, il y a un problème… L’équipe de maintenance s’est rendue sur site et a trouvé que le défaut n’a jamais existé. </a:t>
            </a:r>
          </a:p>
          <a:p>
            <a:r>
              <a:rPr lang="fr-FR" dirty="0" smtClean="0"/>
              <a:t>Vous avez bien reçu un SMS mais vous ne voyez pas réellement une chute au niveau des courbes</a:t>
            </a:r>
          </a:p>
          <a:p>
            <a:endParaRPr lang="fr-FR" dirty="0" smtClean="0"/>
          </a:p>
          <a:p>
            <a:r>
              <a:rPr lang="fr-FR" dirty="0" smtClean="0">
                <a:sym typeface="Wingdings" pitchFamily="2" charset="2"/>
              </a:rPr>
              <a:t> Peut-être faut-il modifier légèrement le seuil de détection ?</a:t>
            </a:r>
            <a:br>
              <a:rPr lang="fr-FR" dirty="0" smtClean="0">
                <a:sym typeface="Wingdings" pitchFamily="2" charset="2"/>
              </a:rPr>
            </a:br>
            <a:r>
              <a:rPr lang="fr-FR" dirty="0" smtClean="0">
                <a:sym typeface="Wingdings" pitchFamily="2" charset="2"/>
              </a:rPr>
              <a:t> Contacter le configurateur</a:t>
            </a:r>
          </a:p>
          <a:p>
            <a:r>
              <a:rPr lang="fr-FR" dirty="0" smtClean="0">
                <a:sym typeface="Wingdings" pitchFamily="2" charset="2"/>
              </a:rPr>
              <a:t/>
            </a:r>
            <a:br>
              <a:rPr lang="fr-FR" dirty="0" smtClean="0">
                <a:sym typeface="Wingdings" pitchFamily="2" charset="2"/>
              </a:rPr>
            </a:b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39685-AF7F-43D0-A335-568815CA4A9F}" type="datetime1">
              <a:rPr lang="en-US" smtClean="0"/>
              <a:pPr/>
              <a:t>12/8/2015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48000" y="6564835"/>
            <a:ext cx="5220000" cy="293165"/>
          </a:xfrm>
        </p:spPr>
        <p:txBody>
          <a:bodyPr/>
          <a:lstStyle/>
          <a:p>
            <a:r>
              <a:rPr lang="fr-FR" dirty="0" smtClean="0"/>
              <a:t>Formation – solution Citybox</a:t>
            </a: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ym typeface="Wingdings" pitchFamily="2" charset="2"/>
              </a:rPr>
              <a:t>Pré-requis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23E2-103A-4339-B90D-7B096F349269}" type="datetime2">
              <a:rPr lang="fr-FR" smtClean="0"/>
              <a:pPr/>
              <a:t>mardi 8 décembre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Formation à la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67544" y="1700808"/>
            <a:ext cx="86764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fr-FR" sz="1600" b="1" dirty="0" smtClean="0">
                <a:solidFill>
                  <a:schemeClr val="accent3"/>
                </a:solidFill>
                <a:sym typeface="Wingdings" pitchFamily="2" charset="2"/>
              </a:rPr>
              <a:t>Modules nécessaires</a:t>
            </a:r>
          </a:p>
          <a:p>
            <a:pPr marL="342900" indent="-342900"/>
            <a:endParaRPr lang="fr-FR" sz="1600" b="1" dirty="0" smtClean="0">
              <a:solidFill>
                <a:schemeClr val="accent3"/>
              </a:solidFill>
              <a:sym typeface="Wingdings" pitchFamily="2" charset="2"/>
            </a:endParaRPr>
          </a:p>
          <a:p>
            <a:pPr marL="342900" indent="-342900">
              <a:buAutoNum type="arabicPeriod"/>
            </a:pPr>
            <a:r>
              <a:rPr lang="fr-FR" sz="1600" dirty="0" smtClean="0"/>
              <a:t>PRESENTATION DE LA SOLUTION CITYBOX</a:t>
            </a:r>
          </a:p>
          <a:p>
            <a:pPr marL="342900" indent="-342900">
              <a:buAutoNum type="arabicPeriod"/>
            </a:pPr>
            <a:r>
              <a:rPr lang="fr-FR" sz="1600" dirty="0" smtClean="0"/>
              <a:t>ROLES ET PERIMETRES D'ACTION </a:t>
            </a:r>
          </a:p>
          <a:p>
            <a:pPr marL="342900" indent="-342900">
              <a:buAutoNum type="arabicPeriod"/>
            </a:pPr>
            <a:r>
              <a:rPr lang="fr-FR" sz="1600" dirty="0" smtClean="0"/>
              <a:t>NAVIGATION SLV</a:t>
            </a:r>
          </a:p>
          <a:p>
            <a:pPr marL="342900" indent="-342900">
              <a:buAutoNum type="arabicPeriod"/>
            </a:pPr>
            <a:r>
              <a:rPr lang="fr-FR" sz="1600" dirty="0" smtClean="0"/>
              <a:t>VISUALISATION DES DONNEES SLV</a:t>
            </a:r>
          </a:p>
          <a:p>
            <a:endParaRPr lang="fr-FR" sz="1600" dirty="0" smtClean="0"/>
          </a:p>
          <a:p>
            <a:endParaRPr lang="fr-FR" sz="1600" dirty="0" smtClean="0"/>
          </a:p>
          <a:p>
            <a:r>
              <a:rPr lang="fr-FR" sz="1600" b="1" dirty="0" smtClean="0">
                <a:solidFill>
                  <a:schemeClr val="accent3"/>
                </a:solidFill>
                <a:sym typeface="Wingdings" pitchFamily="2" charset="2"/>
              </a:rPr>
              <a:t>Matériel nécessaire au formé</a:t>
            </a:r>
          </a:p>
          <a:p>
            <a:endParaRPr lang="fr-FR" sz="1600" b="1" dirty="0" smtClean="0">
              <a:solidFill>
                <a:schemeClr val="accent3"/>
              </a:solidFill>
              <a:sym typeface="Wingdings" pitchFamily="2" charset="2"/>
            </a:endParaRPr>
          </a:p>
          <a:p>
            <a:pPr marL="342900" indent="-342900">
              <a:buAutoNum type="arabicPeriod"/>
            </a:pPr>
            <a:r>
              <a:rPr lang="fr-FR" sz="1600" dirty="0" smtClean="0">
                <a:sym typeface="Wingdings" pitchFamily="2" charset="2"/>
              </a:rPr>
              <a:t>Ordinateur avec accès internet</a:t>
            </a:r>
          </a:p>
          <a:p>
            <a:endParaRPr lang="fr-FR" sz="1600" dirty="0" smtClean="0"/>
          </a:p>
          <a:p>
            <a:endParaRPr lang="fr-FR" sz="1600" dirty="0" smtClean="0"/>
          </a:p>
          <a:p>
            <a:pPr lvl="0"/>
            <a:r>
              <a:rPr lang="fr-FR" sz="1600" b="1" dirty="0" smtClean="0">
                <a:solidFill>
                  <a:schemeClr val="accent3"/>
                </a:solidFill>
                <a:sym typeface="Wingdings" pitchFamily="2" charset="2"/>
              </a:rPr>
              <a:t>Infos nécessaires</a:t>
            </a:r>
          </a:p>
          <a:p>
            <a:pPr marL="342900" indent="-342900">
              <a:buAutoNum type="arabicPeriod"/>
            </a:pPr>
            <a:r>
              <a:rPr lang="fr-FR" sz="1600" dirty="0" smtClean="0"/>
              <a:t>Adresse portail Web</a:t>
            </a:r>
          </a:p>
          <a:p>
            <a:pPr marL="342900" indent="-342900">
              <a:buAutoNum type="arabicPeriod"/>
            </a:pPr>
            <a:r>
              <a:rPr lang="fr-FR" sz="1600" dirty="0" smtClean="0"/>
              <a:t>Compte d’accès SLV (créé et donné par Central </a:t>
            </a:r>
            <a:r>
              <a:rPr lang="fr-FR" sz="1600" dirty="0" err="1" smtClean="0"/>
              <a:t>Admin</a:t>
            </a:r>
            <a:r>
              <a:rPr lang="fr-FR" sz="1600" dirty="0" smtClean="0"/>
              <a:t>)</a:t>
            </a:r>
          </a:p>
          <a:p>
            <a:pPr lvl="0"/>
            <a:endParaRPr lang="fr-FR" sz="1600" b="1" dirty="0" smtClean="0">
              <a:solidFill>
                <a:schemeClr val="accent3"/>
              </a:solidFill>
              <a:sym typeface="Wingdings" pitchFamily="2" charset="2"/>
            </a:endParaRPr>
          </a:p>
          <a:p>
            <a:pPr lvl="0"/>
            <a:endParaRPr lang="fr-FR" sz="1600" b="1" dirty="0" smtClean="0">
              <a:solidFill>
                <a:schemeClr val="accent3"/>
              </a:solidFill>
              <a:sym typeface="Wingdings" pitchFamily="2" charset="2"/>
            </a:endParaRP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000" y="1215040"/>
            <a:ext cx="7092352" cy="5238296"/>
          </a:xfrm>
        </p:spPr>
        <p:txBody>
          <a:bodyPr/>
          <a:lstStyle/>
          <a:p>
            <a:r>
              <a:rPr lang="fr-FR" dirty="0" smtClean="0"/>
              <a:t>- Comprendre les étapes spécifiques dans le cadre d’une alarme de consommation anormale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218C5-404D-4AB0-903B-821C4BF91561}" type="datetime2">
              <a:rPr lang="fr-FR" smtClean="0"/>
              <a:pPr/>
              <a:t>mardi 8 décembre 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3</a:t>
            </a:fld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Rappel des différentes alarmes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218C5-404D-4AB0-903B-821C4BF91561}" type="datetime2">
              <a:rPr lang="fr-FR" smtClean="0"/>
              <a:pPr/>
              <a:t>mardi 8 décembre 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Formation à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4</a:t>
            </a:fld>
            <a:endParaRPr lang="fr-FR" dirty="0"/>
          </a:p>
        </p:txBody>
      </p:sp>
      <p:graphicFrame>
        <p:nvGraphicFramePr>
          <p:cNvPr id="18" name="Diagramme 17"/>
          <p:cNvGraphicFramePr/>
          <p:nvPr>
            <p:extLst>
              <p:ext uri="{D42A27DB-BD31-4B8C-83A1-F6EECF244321}">
                <p14:modId xmlns:p14="http://schemas.microsoft.com/office/powerpoint/2010/main" val="369992670"/>
              </p:ext>
            </p:extLst>
          </p:nvPr>
        </p:nvGraphicFramePr>
        <p:xfrm>
          <a:off x="467544" y="980728"/>
          <a:ext cx="802838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6"/>
          <p:cNvSpPr txBox="1">
            <a:spLocks/>
          </p:cNvSpPr>
          <p:nvPr/>
        </p:nvSpPr>
        <p:spPr bwMode="gray">
          <a:xfrm>
            <a:off x="648000" y="0"/>
            <a:ext cx="6696000" cy="711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Apparition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 du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défaut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940152" y="6566400"/>
            <a:ext cx="2521072" cy="291600"/>
          </a:xfrm>
        </p:spPr>
        <p:txBody>
          <a:bodyPr/>
          <a:lstStyle/>
          <a:p>
            <a:fld id="{172723E2-103A-4339-B90D-7B096F349269}" type="datetime2">
              <a:rPr lang="fr-FR" smtClean="0"/>
              <a:pPr/>
              <a:t>mardi 8 décembre 2015</a:t>
            </a:fld>
            <a:endParaRPr lang="fr-FR"/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48000" y="6564835"/>
            <a:ext cx="5220000" cy="293165"/>
          </a:xfrm>
        </p:spPr>
        <p:txBody>
          <a:bodyPr/>
          <a:lstStyle/>
          <a:p>
            <a:r>
              <a:rPr lang="fr-FR" dirty="0" smtClean="0"/>
              <a:t>Formation à la Solution Citybox</a:t>
            </a:r>
            <a:endParaRPr lang="fr-FR" dirty="0"/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2" y="6566400"/>
            <a:ext cx="305568" cy="291600"/>
          </a:xfrm>
        </p:spPr>
        <p:txBody>
          <a:bodyPr/>
          <a:lstStyle/>
          <a:p>
            <a:fld id="{19858401-1896-4F80-9B2B-186795E41C27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 bwMode="gray">
          <a:xfrm>
            <a:off x="647700" y="1214438"/>
            <a:ext cx="7092950" cy="44465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 mesure n’est pas un défaut, on est dans le cadre d’une alarme sur </a:t>
            </a: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 donnée brute »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r-F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 général, on doit donc mettre une alarme pour surveiller les données brutes, qui se déclenche en fonction des conditions paramétrées </a:t>
            </a:r>
            <a:r>
              <a:rPr kumimoji="0" lang="fr-FR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(comparaison à la veille et/ou à des triggers, paramétrage fait par le configurateur)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Analyse</a:t>
            </a:r>
            <a:endParaRPr lang="en-US" dirty="0"/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940152" y="6566400"/>
            <a:ext cx="2521072" cy="291600"/>
          </a:xfrm>
        </p:spPr>
        <p:txBody>
          <a:bodyPr/>
          <a:lstStyle/>
          <a:p>
            <a:fld id="{172723E2-103A-4339-B90D-7B096F349269}" type="datetime2">
              <a:rPr lang="fr-FR" smtClean="0"/>
              <a:pPr/>
              <a:t>mardi 8 décembre 2015</a:t>
            </a:fld>
            <a:endParaRPr lang="fr-FR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48000" y="6564835"/>
            <a:ext cx="5220000" cy="293165"/>
          </a:xfrm>
        </p:spPr>
        <p:txBody>
          <a:bodyPr/>
          <a:lstStyle/>
          <a:p>
            <a:r>
              <a:rPr lang="fr-FR" dirty="0" smtClean="0"/>
              <a:t>Formation à la Solution Citybox</a:t>
            </a:r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2" y="6566400"/>
            <a:ext cx="305568" cy="291600"/>
          </a:xfrm>
        </p:spPr>
        <p:txBody>
          <a:bodyPr/>
          <a:lstStyle/>
          <a:p>
            <a:fld id="{19858401-1896-4F80-9B2B-186795E41C27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15" name="Espace réservé du contenu 7"/>
          <p:cNvSpPr txBox="1">
            <a:spLocks/>
          </p:cNvSpPr>
          <p:nvPr/>
        </p:nvSpPr>
        <p:spPr bwMode="gray">
          <a:xfrm>
            <a:off x="323405" y="1268760"/>
            <a:ext cx="8820595" cy="49499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Dans l’onglet « Analyse de Panne » de SLV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Sélectionner l’armoire défaillante et le compteur en question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Généralement, cela revient à constater la chute de valeur lors d’un clic sur l’onglet en défaut 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fr-FR" dirty="0" smtClean="0"/>
              <a:t> A partir de la puissance perdue, estimer le nombre de lampes qui nécessitent un traitement (afin d’éviter toute action curative partielle)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/>
              <a:buChar char="è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DEFAUT QUALIFIE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/>
              <a:buChar char="è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DECLENCHEMENT MAINTENANCE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611560" y="836712"/>
            <a:ext cx="3528392" cy="360040"/>
            <a:chOff x="-828093" y="376734"/>
            <a:chExt cx="3524946" cy="896758"/>
          </a:xfrm>
        </p:grpSpPr>
        <p:sp>
          <p:nvSpPr>
            <p:cNvPr id="17" name="Rectangle à coins arrondis 16"/>
            <p:cNvSpPr/>
            <p:nvPr/>
          </p:nvSpPr>
          <p:spPr>
            <a:xfrm>
              <a:off x="-828093" y="376734"/>
              <a:ext cx="3524946" cy="896758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-828093" y="386667"/>
              <a:ext cx="3472416" cy="8442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kern="1200" dirty="0" smtClean="0"/>
                <a:t>SLV</a:t>
              </a:r>
              <a:endParaRPr lang="fr-FR" sz="2000" kern="1200" dirty="0"/>
            </a:p>
          </p:txBody>
        </p:sp>
      </p:grp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908720"/>
            <a:ext cx="1011013" cy="100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e 18"/>
          <p:cNvGrpSpPr/>
          <p:nvPr/>
        </p:nvGrpSpPr>
        <p:grpSpPr>
          <a:xfrm>
            <a:off x="1043608" y="3931560"/>
            <a:ext cx="7128792" cy="2377760"/>
            <a:chOff x="539552" y="3284984"/>
            <a:chExt cx="8196783" cy="2881816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552" y="3284984"/>
              <a:ext cx="8196783" cy="2881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5576" y="3631376"/>
              <a:ext cx="12192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Analyse avancée</a:t>
            </a:r>
            <a:endParaRPr lang="en-US" dirty="0"/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940152" y="6566400"/>
            <a:ext cx="2521072" cy="291600"/>
          </a:xfrm>
        </p:spPr>
        <p:txBody>
          <a:bodyPr/>
          <a:lstStyle/>
          <a:p>
            <a:fld id="{172723E2-103A-4339-B90D-7B096F349269}" type="datetime2">
              <a:rPr lang="fr-FR" smtClean="0"/>
              <a:pPr/>
              <a:t>mardi 8 décembre 2015</a:t>
            </a:fld>
            <a:endParaRPr lang="fr-FR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48000" y="6564835"/>
            <a:ext cx="5220000" cy="293165"/>
          </a:xfrm>
        </p:spPr>
        <p:txBody>
          <a:bodyPr/>
          <a:lstStyle/>
          <a:p>
            <a:r>
              <a:rPr lang="fr-FR" dirty="0" smtClean="0"/>
              <a:t>Formation à la Solution Citybox</a:t>
            </a:r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2" y="6566400"/>
            <a:ext cx="305568" cy="291600"/>
          </a:xfrm>
        </p:spPr>
        <p:txBody>
          <a:bodyPr/>
          <a:lstStyle/>
          <a:p>
            <a:fld id="{19858401-1896-4F80-9B2B-186795E41C27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15" name="Espace réservé du contenu 7"/>
          <p:cNvSpPr txBox="1">
            <a:spLocks/>
          </p:cNvSpPr>
          <p:nvPr/>
        </p:nvSpPr>
        <p:spPr bwMode="gray">
          <a:xfrm>
            <a:off x="323405" y="1268760"/>
            <a:ext cx="8353051" cy="45365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fr-F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fr-FR" dirty="0" smtClean="0"/>
              <a:t>Regarder si les paramètres « usuels » (puissance, tension, courant) présentent bien un comportement particulier dans l’onglet Consommation.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fr-F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fr-FR" dirty="0" smtClean="0"/>
          </a:p>
        </p:txBody>
      </p:sp>
      <p:sp>
        <p:nvSpPr>
          <p:cNvPr id="8" name="Rectangle à coins arrondis 7"/>
          <p:cNvSpPr/>
          <p:nvPr/>
        </p:nvSpPr>
        <p:spPr>
          <a:xfrm>
            <a:off x="251520" y="4077072"/>
            <a:ext cx="8712968" cy="122413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600"/>
              </a:spcAft>
              <a:defRPr/>
            </a:pPr>
            <a:r>
              <a:rPr lang="fr-FR" dirty="0" smtClean="0">
                <a:solidFill>
                  <a:prstClr val="black"/>
                </a:solidFill>
              </a:rPr>
              <a:t>Sinon remonter au niveau 2, si besoin, le tableau suivant accompagné de la courbe montrant la chute de puissance associée :</a:t>
            </a:r>
          </a:p>
          <a:p>
            <a:pPr lvl="0">
              <a:spcAft>
                <a:spcPts val="600"/>
              </a:spcAft>
              <a:defRPr/>
            </a:pPr>
            <a:endParaRPr lang="fr-FR" dirty="0" smtClean="0">
              <a:solidFill>
                <a:prstClr val="black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975" y="5373216"/>
            <a:ext cx="8791897" cy="543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Remise en service</a:t>
            </a:r>
            <a:endParaRPr lang="en-US" dirty="0"/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940152" y="6566400"/>
            <a:ext cx="2521072" cy="291600"/>
          </a:xfrm>
        </p:spPr>
        <p:txBody>
          <a:bodyPr/>
          <a:lstStyle/>
          <a:p>
            <a:fld id="{172723E2-103A-4339-B90D-7B096F349269}" type="datetime2">
              <a:rPr lang="fr-FR" smtClean="0"/>
              <a:pPr/>
              <a:t>mardi 8 décembre 2015</a:t>
            </a:fld>
            <a:endParaRPr lang="fr-FR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48000" y="6564835"/>
            <a:ext cx="5220000" cy="293165"/>
          </a:xfrm>
        </p:spPr>
        <p:txBody>
          <a:bodyPr/>
          <a:lstStyle/>
          <a:p>
            <a:r>
              <a:rPr lang="fr-FR" dirty="0" smtClean="0"/>
              <a:t>Formation à la Solution Citybox</a:t>
            </a:r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2" y="6566400"/>
            <a:ext cx="305568" cy="291600"/>
          </a:xfrm>
        </p:spPr>
        <p:txBody>
          <a:bodyPr/>
          <a:lstStyle/>
          <a:p>
            <a:fld id="{19858401-1896-4F80-9B2B-186795E41C27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467544" y="3995772"/>
            <a:ext cx="4788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è"/>
            </a:pPr>
            <a:r>
              <a:rPr lang="en-US" dirty="0" smtClean="0">
                <a:solidFill>
                  <a:schemeClr val="accent2"/>
                </a:solidFill>
                <a:sym typeface="Wingdings" pitchFamily="2" charset="2"/>
              </a:rPr>
              <a:t> DEFAUT TRAITE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95536" y="1700808"/>
            <a:ext cx="7848872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fr-FR" dirty="0" smtClean="0"/>
              <a:t> Constater le retour à la normale et à la stabilité de la donnée brute</a:t>
            </a:r>
          </a:p>
          <a:p>
            <a:pPr lvl="0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fr-FR" dirty="0" smtClean="0"/>
              <a:t> Pour les alarmes de comparaison à la veille, le retour à la normale signifie </a:t>
            </a:r>
            <a:r>
              <a:rPr lang="fr-FR" b="1" dirty="0" smtClean="0"/>
              <a:t>une nuit complète </a:t>
            </a:r>
            <a:r>
              <a:rPr lang="fr-FR" dirty="0" smtClean="0"/>
              <a:t>à la valeur habituelle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Notions clés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000" y="1215040"/>
            <a:ext cx="8172472" cy="5238296"/>
          </a:xfrm>
        </p:spPr>
        <p:txBody>
          <a:bodyPr/>
          <a:lstStyle/>
          <a:p>
            <a:r>
              <a:rPr lang="fr-FR" dirty="0" smtClean="0"/>
              <a:t>Comment valide-t-on l’existence du défaut « consommation anormale »?</a:t>
            </a:r>
          </a:p>
          <a:p>
            <a:r>
              <a:rPr lang="fr-FR" i="1" dirty="0" smtClean="0">
                <a:solidFill>
                  <a:schemeClr val="accent1"/>
                </a:solidFill>
              </a:rPr>
              <a:t>On constate en général la chute brutale d’une valeur donnée.</a:t>
            </a:r>
          </a:p>
          <a:p>
            <a:r>
              <a:rPr lang="fr-FR" dirty="0" smtClean="0"/>
              <a:t>Une fois le défaut résolu, que dois-je faire?</a:t>
            </a:r>
          </a:p>
          <a:p>
            <a:r>
              <a:rPr lang="fr-FR" i="1" dirty="0" smtClean="0">
                <a:solidFill>
                  <a:schemeClr val="accent1"/>
                </a:solidFill>
              </a:rPr>
              <a:t>ATTENDRE une nuit stable complète puis acquitter l’alarme.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218C5-404D-4AB0-903B-821C4BF91561}" type="datetime2">
              <a:rPr lang="fr-FR" smtClean="0"/>
              <a:pPr/>
              <a:t>mardi 8 décembre 2015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48000" y="6564835"/>
            <a:ext cx="5220000" cy="293165"/>
          </a:xfrm>
        </p:spPr>
        <p:txBody>
          <a:bodyPr/>
          <a:lstStyle/>
          <a:p>
            <a:r>
              <a:rPr lang="fr-FR" dirty="0" smtClean="0"/>
              <a:t>Formation à la Solution Citybox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sque_bleu">
  <a:themeElements>
    <a:clrScheme name="BOUYGUES EDT">
      <a:dk1>
        <a:sysClr val="windowText" lastClr="000000"/>
      </a:dk1>
      <a:lt1>
        <a:srgbClr val="FFFFFF"/>
      </a:lt1>
      <a:dk2>
        <a:srgbClr val="A1057D"/>
      </a:dk2>
      <a:lt2>
        <a:srgbClr val="E40049"/>
      </a:lt2>
      <a:accent1>
        <a:srgbClr val="0093BB"/>
      </a:accent1>
      <a:accent2>
        <a:srgbClr val="E75113"/>
      </a:accent2>
      <a:accent3>
        <a:srgbClr val="4D4D4F"/>
      </a:accent3>
      <a:accent4>
        <a:srgbClr val="97BF0D"/>
      </a:accent4>
      <a:accent5>
        <a:srgbClr val="005EA8"/>
      </a:accent5>
      <a:accent6>
        <a:srgbClr val="00AEA4"/>
      </a:accent6>
      <a:hlink>
        <a:srgbClr val="000000"/>
      </a:hlink>
      <a:folHlink>
        <a:srgbClr val="000000"/>
      </a:folHlink>
    </a:clrScheme>
    <a:fontScheme name="BOUYGUE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sque_orange">
  <a:themeElements>
    <a:clrScheme name="BOUYGUES EDT">
      <a:dk1>
        <a:sysClr val="windowText" lastClr="000000"/>
      </a:dk1>
      <a:lt1>
        <a:srgbClr val="FFFFFF"/>
      </a:lt1>
      <a:dk2>
        <a:srgbClr val="A1057D"/>
      </a:dk2>
      <a:lt2>
        <a:srgbClr val="E40049"/>
      </a:lt2>
      <a:accent1>
        <a:srgbClr val="0093BB"/>
      </a:accent1>
      <a:accent2>
        <a:srgbClr val="E75113"/>
      </a:accent2>
      <a:accent3>
        <a:srgbClr val="4D4D4F"/>
      </a:accent3>
      <a:accent4>
        <a:srgbClr val="97BF0D"/>
      </a:accent4>
      <a:accent5>
        <a:srgbClr val="005EA8"/>
      </a:accent5>
      <a:accent6>
        <a:srgbClr val="00AEA4"/>
      </a:accent6>
      <a:hlink>
        <a:srgbClr val="000000"/>
      </a:hlink>
      <a:folHlink>
        <a:srgbClr val="000000"/>
      </a:folHlink>
    </a:clrScheme>
    <a:fontScheme name="BOUYGUE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694</Words>
  <Application>Microsoft Office PowerPoint</Application>
  <PresentationFormat>Affichage à l'écran (4:3)</PresentationFormat>
  <Paragraphs>210</Paragraphs>
  <Slides>19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Arial</vt:lpstr>
      <vt:lpstr>Calibri</vt:lpstr>
      <vt:lpstr>Tahoma</vt:lpstr>
      <vt:lpstr>Wingdings</vt:lpstr>
      <vt:lpstr>Masque_bleu</vt:lpstr>
      <vt:lpstr>Masque_orange</vt:lpstr>
      <vt:lpstr>Présentation PowerPoint</vt:lpstr>
      <vt:lpstr>Pré-requis</vt:lpstr>
      <vt:lpstr>Objectifs</vt:lpstr>
      <vt:lpstr>Rappel des différentes alarmes</vt:lpstr>
      <vt:lpstr>Présentation PowerPoint</vt:lpstr>
      <vt:lpstr>Analyse</vt:lpstr>
      <vt:lpstr>Analyse avancée</vt:lpstr>
      <vt:lpstr>Remise en service</vt:lpstr>
      <vt:lpstr>Notions clés</vt:lpstr>
      <vt:lpstr>Présentation PowerPoint</vt:lpstr>
      <vt:lpstr>Exercice 4 </vt:lpstr>
      <vt:lpstr>Exercice 4 </vt:lpstr>
      <vt:lpstr>Exercice 4 </vt:lpstr>
      <vt:lpstr>Exercice 4 </vt:lpstr>
      <vt:lpstr>Exercice 4 </vt:lpstr>
      <vt:lpstr>Exercice 4 </vt:lpstr>
      <vt:lpstr>Exercice 4 </vt:lpstr>
      <vt:lpstr>Exercice 4 </vt:lpstr>
      <vt:lpstr>Exercice 4 </vt:lpstr>
    </vt:vector>
  </TitlesOfParts>
  <Company>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N.KHALFOUNE; G.DEFOUR</dc:creator>
  <cp:lastModifiedBy>LEFEVRE, Nicolas</cp:lastModifiedBy>
  <cp:revision>493</cp:revision>
  <dcterms:created xsi:type="dcterms:W3CDTF">2012-06-19T08:22:40Z</dcterms:created>
  <dcterms:modified xsi:type="dcterms:W3CDTF">2015-12-08T13:46:54Z</dcterms:modified>
</cp:coreProperties>
</file>