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5"/>
  </p:notesMasterIdLst>
  <p:sldIdLst>
    <p:sldId id="415" r:id="rId3"/>
    <p:sldId id="416" r:id="rId4"/>
    <p:sldId id="420" r:id="rId5"/>
    <p:sldId id="414" r:id="rId6"/>
    <p:sldId id="421" r:id="rId7"/>
    <p:sldId id="382" r:id="rId8"/>
    <p:sldId id="383" r:id="rId9"/>
    <p:sldId id="422" r:id="rId10"/>
    <p:sldId id="386" r:id="rId11"/>
    <p:sldId id="419" r:id="rId12"/>
    <p:sldId id="417" r:id="rId13"/>
    <p:sldId id="418" r:id="rId14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918">
          <p15:clr>
            <a:srgbClr val="A4A3A4"/>
          </p15:clr>
        </p15:guide>
        <p15:guide id="3" orient="horz" pos="2624">
          <p15:clr>
            <a:srgbClr val="A4A3A4"/>
          </p15:clr>
        </p15:guide>
        <p15:guide id="4" pos="2880">
          <p15:clr>
            <a:srgbClr val="A4A3A4"/>
          </p15:clr>
        </p15:guide>
        <p15:guide id="5" pos="552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F7FF"/>
    <a:srgbClr val="D9D9D9"/>
    <a:srgbClr val="005CA9"/>
    <a:srgbClr val="E3003C"/>
    <a:srgbClr val="A31781"/>
    <a:srgbClr val="00A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78501" autoAdjust="0"/>
  </p:normalViewPr>
  <p:slideViewPr>
    <p:cSldViewPr>
      <p:cViewPr varScale="1">
        <p:scale>
          <a:sx n="74" d="100"/>
          <a:sy n="74" d="100"/>
        </p:scale>
        <p:origin x="1157" y="67"/>
      </p:cViewPr>
      <p:guideLst>
        <p:guide orient="horz" pos="2160"/>
        <p:guide orient="horz" pos="3918"/>
        <p:guide orient="horz" pos="2624"/>
        <p:guide pos="2880"/>
        <p:guide pos="5522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7.xml"/><Relationship Id="rId2" Type="http://schemas.openxmlformats.org/officeDocument/2006/relationships/slide" Target="slides/slide6.xml"/><Relationship Id="rId1" Type="http://schemas.openxmlformats.org/officeDocument/2006/relationships/slide" Target="slides/slide3.xml"/><Relationship Id="rId5" Type="http://schemas.openxmlformats.org/officeDocument/2006/relationships/slide" Target="slides/slide9.xml"/><Relationship Id="rId4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C1C30D-CAF9-42A9-B09E-DEFB9C1D6C4A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7A169237-331C-4944-8EC7-6CF8B64844D6}">
      <dgm:prSet custT="1"/>
      <dgm:spPr/>
      <dgm:t>
        <a:bodyPr/>
        <a:lstStyle/>
        <a:p>
          <a:r>
            <a:rPr lang="fr-FR" sz="1000" dirty="0" smtClean="0"/>
            <a:t>…</a:t>
          </a:r>
        </a:p>
      </dgm:t>
    </dgm:pt>
    <dgm:pt modelId="{B89A4E5A-C02C-4C70-B4AF-005DC399899E}" type="parTrans" cxnId="{C37690FF-93AB-45E8-9C07-6F24DDC1C334}">
      <dgm:prSet/>
      <dgm:spPr/>
      <dgm:t>
        <a:bodyPr/>
        <a:lstStyle/>
        <a:p>
          <a:endParaRPr lang="fr-FR" sz="1800"/>
        </a:p>
      </dgm:t>
    </dgm:pt>
    <dgm:pt modelId="{946B7659-C6CE-4B71-8BDE-5B0A882C0E11}" type="sibTrans" cxnId="{C37690FF-93AB-45E8-9C07-6F24DDC1C334}">
      <dgm:prSet/>
      <dgm:spPr/>
      <dgm:t>
        <a:bodyPr/>
        <a:lstStyle/>
        <a:p>
          <a:endParaRPr lang="fr-FR" sz="1800"/>
        </a:p>
      </dgm:t>
    </dgm:pt>
    <dgm:pt modelId="{E219A8E7-59E4-4133-8227-4D49ADA0DEEA}">
      <dgm:prSet custT="1"/>
      <dgm:spPr/>
      <dgm:t>
        <a:bodyPr/>
        <a:lstStyle/>
        <a:p>
          <a:r>
            <a:rPr lang="fr-FR" sz="1000" dirty="0" smtClean="0"/>
            <a:t>2. Configuration CPL et télécom</a:t>
          </a:r>
        </a:p>
      </dgm:t>
    </dgm:pt>
    <dgm:pt modelId="{315E27C9-49E5-4F41-BD77-905E4E7991D2}" type="parTrans" cxnId="{FFA0E5F2-7E32-44F4-B905-82FE591588D5}">
      <dgm:prSet/>
      <dgm:spPr/>
      <dgm:t>
        <a:bodyPr/>
        <a:lstStyle/>
        <a:p>
          <a:endParaRPr lang="fr-FR" sz="1800"/>
        </a:p>
      </dgm:t>
    </dgm:pt>
    <dgm:pt modelId="{48FD1C66-BC0A-490F-AA2D-7F40252DB324}" type="sibTrans" cxnId="{FFA0E5F2-7E32-44F4-B905-82FE591588D5}">
      <dgm:prSet/>
      <dgm:spPr/>
      <dgm:t>
        <a:bodyPr/>
        <a:lstStyle/>
        <a:p>
          <a:endParaRPr lang="fr-FR" sz="1800"/>
        </a:p>
      </dgm:t>
    </dgm:pt>
    <dgm:pt modelId="{4C99BBE6-ED7E-4EE2-83CF-61362F50FECF}">
      <dgm:prSet custT="1"/>
      <dgm:spPr/>
      <dgm:t>
        <a:bodyPr/>
        <a:lstStyle/>
        <a:p>
          <a:r>
            <a:rPr lang="fr-FR" sz="800" dirty="0" smtClean="0"/>
            <a:t> Chargement fichier ACF</a:t>
          </a:r>
        </a:p>
      </dgm:t>
    </dgm:pt>
    <dgm:pt modelId="{96AF8F0C-DC18-4F2A-A6B5-4C1D2A6036D0}" type="parTrans" cxnId="{56FDE135-E8AD-4807-8240-3C242D2B6A85}">
      <dgm:prSet/>
      <dgm:spPr/>
      <dgm:t>
        <a:bodyPr/>
        <a:lstStyle/>
        <a:p>
          <a:endParaRPr lang="fr-FR" sz="1800"/>
        </a:p>
      </dgm:t>
    </dgm:pt>
    <dgm:pt modelId="{78B1A689-BC20-4DDD-9550-1FAD91D44C2D}" type="sibTrans" cxnId="{56FDE135-E8AD-4807-8240-3C242D2B6A85}">
      <dgm:prSet/>
      <dgm:spPr/>
      <dgm:t>
        <a:bodyPr/>
        <a:lstStyle/>
        <a:p>
          <a:endParaRPr lang="fr-FR" sz="1800"/>
        </a:p>
      </dgm:t>
    </dgm:pt>
    <dgm:pt modelId="{9FE68F9B-5ECE-4A09-BD03-15C0E00EDBC4}">
      <dgm:prSet custT="1"/>
      <dgm:spPr/>
      <dgm:t>
        <a:bodyPr/>
        <a:lstStyle/>
        <a:p>
          <a:r>
            <a:rPr lang="fr-FR" sz="800" dirty="0" smtClean="0"/>
            <a:t> Activation des </a:t>
          </a:r>
          <a:r>
            <a:rPr lang="fr-FR" sz="800" dirty="0" err="1" smtClean="0"/>
            <a:t>VLANs</a:t>
          </a:r>
          <a:r>
            <a:rPr lang="fr-FR" sz="800" dirty="0" smtClean="0"/>
            <a:t> à partir du modem</a:t>
          </a:r>
        </a:p>
      </dgm:t>
    </dgm:pt>
    <dgm:pt modelId="{5D485E8B-94DF-4D26-8E1D-B2DE8BC7B1B1}" type="parTrans" cxnId="{7CA90E0A-39BB-4895-B61D-8409E19FC539}">
      <dgm:prSet/>
      <dgm:spPr/>
      <dgm:t>
        <a:bodyPr/>
        <a:lstStyle/>
        <a:p>
          <a:endParaRPr lang="fr-FR" sz="1800"/>
        </a:p>
      </dgm:t>
    </dgm:pt>
    <dgm:pt modelId="{9E68FA6C-7022-4618-8F1A-555292E9F601}" type="sibTrans" cxnId="{7CA90E0A-39BB-4895-B61D-8409E19FC539}">
      <dgm:prSet/>
      <dgm:spPr/>
      <dgm:t>
        <a:bodyPr/>
        <a:lstStyle/>
        <a:p>
          <a:endParaRPr lang="fr-FR" sz="1800"/>
        </a:p>
      </dgm:t>
    </dgm:pt>
    <dgm:pt modelId="{222C9F7D-1D75-41E6-9CEE-A62CACB2FDAF}">
      <dgm:prSet custT="1"/>
      <dgm:spPr/>
      <dgm:t>
        <a:bodyPr/>
        <a:lstStyle/>
        <a:p>
          <a:r>
            <a:rPr lang="fr-FR" sz="1000" dirty="0" smtClean="0"/>
            <a:t>4. Installation terrain</a:t>
          </a:r>
        </a:p>
      </dgm:t>
    </dgm:pt>
    <dgm:pt modelId="{7CEC17A4-EE52-4CAD-989F-D329BD00F38C}" type="parTrans" cxnId="{7A55BEB0-8E68-46BC-904B-6DCB4DDF0E7E}">
      <dgm:prSet/>
      <dgm:spPr/>
      <dgm:t>
        <a:bodyPr/>
        <a:lstStyle/>
        <a:p>
          <a:endParaRPr lang="fr-FR" sz="1800"/>
        </a:p>
      </dgm:t>
    </dgm:pt>
    <dgm:pt modelId="{B848039D-716B-41A5-BDB0-08990FA14045}" type="sibTrans" cxnId="{7A55BEB0-8E68-46BC-904B-6DCB4DDF0E7E}">
      <dgm:prSet/>
      <dgm:spPr/>
      <dgm:t>
        <a:bodyPr/>
        <a:lstStyle/>
        <a:p>
          <a:endParaRPr lang="fr-FR" sz="1800"/>
        </a:p>
      </dgm:t>
    </dgm:pt>
    <dgm:pt modelId="{11C7104B-9D99-4BFA-BB50-8BA2E11DF375}">
      <dgm:prSet custT="1"/>
      <dgm:spPr/>
      <dgm:t>
        <a:bodyPr/>
        <a:lstStyle/>
        <a:p>
          <a:r>
            <a:rPr lang="fr-FR" sz="1000" dirty="0" smtClean="0"/>
            <a:t>…</a:t>
          </a:r>
        </a:p>
      </dgm:t>
    </dgm:pt>
    <dgm:pt modelId="{87C35AFC-04A3-4CE1-9845-A9A5579664F3}" type="parTrans" cxnId="{ACE33F10-2ECB-4A46-B64A-2373F2E9B235}">
      <dgm:prSet/>
      <dgm:spPr/>
      <dgm:t>
        <a:bodyPr/>
        <a:lstStyle/>
        <a:p>
          <a:endParaRPr lang="fr-FR" sz="1800"/>
        </a:p>
      </dgm:t>
    </dgm:pt>
    <dgm:pt modelId="{7EAFD5F0-5AE5-4C15-8549-5A13C870CC1E}" type="sibTrans" cxnId="{ACE33F10-2ECB-4A46-B64A-2373F2E9B235}">
      <dgm:prSet/>
      <dgm:spPr/>
      <dgm:t>
        <a:bodyPr/>
        <a:lstStyle/>
        <a:p>
          <a:endParaRPr lang="fr-FR" sz="1800"/>
        </a:p>
      </dgm:t>
    </dgm:pt>
    <dgm:pt modelId="{0D0EBBBE-6DE8-4572-AF41-C41C4B3D34D6}">
      <dgm:prSet custT="1"/>
      <dgm:spPr/>
      <dgm:t>
        <a:bodyPr/>
        <a:lstStyle/>
        <a:p>
          <a:r>
            <a:rPr lang="fr-FR" sz="1000" dirty="0" smtClean="0"/>
            <a:t>3. Configuration équipements sono</a:t>
          </a:r>
        </a:p>
      </dgm:t>
    </dgm:pt>
    <dgm:pt modelId="{81945661-DA13-42C4-A496-44A34EBBD986}" type="parTrans" cxnId="{BB4959E0-F1A4-4F50-82DC-185E4108C4E3}">
      <dgm:prSet/>
      <dgm:spPr/>
      <dgm:t>
        <a:bodyPr/>
        <a:lstStyle/>
        <a:p>
          <a:endParaRPr lang="fr-FR" sz="1800"/>
        </a:p>
      </dgm:t>
    </dgm:pt>
    <dgm:pt modelId="{8E9AFECC-E605-4407-87CD-29A0C0583AC1}" type="sibTrans" cxnId="{BB4959E0-F1A4-4F50-82DC-185E4108C4E3}">
      <dgm:prSet/>
      <dgm:spPr/>
      <dgm:t>
        <a:bodyPr/>
        <a:lstStyle/>
        <a:p>
          <a:endParaRPr lang="fr-FR" sz="1800"/>
        </a:p>
      </dgm:t>
    </dgm:pt>
    <dgm:pt modelId="{1CDFB79F-8CD8-40DA-9CCF-631F21875D3D}" type="pres">
      <dgm:prSet presAssocID="{D9C1C30D-CAF9-42A9-B09E-DEFB9C1D6C4A}" presName="arrowDiagram" presStyleCnt="0">
        <dgm:presLayoutVars>
          <dgm:chMax val="5"/>
          <dgm:dir/>
          <dgm:resizeHandles val="exact"/>
        </dgm:presLayoutVars>
      </dgm:prSet>
      <dgm:spPr/>
    </dgm:pt>
    <dgm:pt modelId="{D80D0178-CEB6-41F6-96C6-DD4F7F61B028}" type="pres">
      <dgm:prSet presAssocID="{D9C1C30D-CAF9-42A9-B09E-DEFB9C1D6C4A}" presName="arrow" presStyleLbl="bgShp" presStyleIdx="0" presStyleCnt="1"/>
      <dgm:spPr/>
    </dgm:pt>
    <dgm:pt modelId="{07AAD2AE-D63B-4553-9591-833941A2F803}" type="pres">
      <dgm:prSet presAssocID="{D9C1C30D-CAF9-42A9-B09E-DEFB9C1D6C4A}" presName="arrowDiagram5" presStyleCnt="0"/>
      <dgm:spPr/>
    </dgm:pt>
    <dgm:pt modelId="{F096E9A8-A7D9-4220-A73C-4B949253EAF4}" type="pres">
      <dgm:prSet presAssocID="{7A169237-331C-4944-8EC7-6CF8B64844D6}" presName="bullet5a" presStyleLbl="node1" presStyleIdx="0" presStyleCnt="5"/>
      <dgm:spPr/>
    </dgm:pt>
    <dgm:pt modelId="{EFC22E7F-5A13-4671-A2AC-D3CFB378BA64}" type="pres">
      <dgm:prSet presAssocID="{7A169237-331C-4944-8EC7-6CF8B64844D6}" presName="textBox5a" presStyleLbl="revTx" presStyleIdx="0" presStyleCnt="5" custScaleX="197840" custLinFactNeighborX="-2704" custLinFactNeighborY="1348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D1E6683-3ACD-44F2-A80A-C7D5F9D17313}" type="pres">
      <dgm:prSet presAssocID="{E219A8E7-59E4-4133-8227-4D49ADA0DEEA}" presName="bullet5b" presStyleLbl="node1" presStyleIdx="1" presStyleCnt="5"/>
      <dgm:spPr/>
    </dgm:pt>
    <dgm:pt modelId="{A72921A9-CBFE-41D6-B36B-C8562875549A}" type="pres">
      <dgm:prSet presAssocID="{E219A8E7-59E4-4133-8227-4D49ADA0DEEA}" presName="textBox5b" presStyleLbl="revTx" presStyleIdx="1" presStyleCnt="5" custScaleX="212047" custLinFactNeighborX="5856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29CF9D8-100A-4168-9D37-7FAD3E85099C}" type="pres">
      <dgm:prSet presAssocID="{0D0EBBBE-6DE8-4572-AF41-C41C4B3D34D6}" presName="bullet5c" presStyleLbl="node1" presStyleIdx="2" presStyleCnt="5"/>
      <dgm:spPr>
        <a:solidFill>
          <a:schemeClr val="accent2"/>
        </a:solidFill>
      </dgm:spPr>
    </dgm:pt>
    <dgm:pt modelId="{A95AB895-BF15-4DF3-9916-883C5CBCC36C}" type="pres">
      <dgm:prSet presAssocID="{0D0EBBBE-6DE8-4572-AF41-C41C4B3D34D6}" presName="textBox5c" presStyleLbl="revTx" presStyleIdx="2" presStyleCnt="5" custScaleX="110538" custLinFactNeighborX="439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A10B4BC-FED5-4DF4-895F-063362522A64}" type="pres">
      <dgm:prSet presAssocID="{222C9F7D-1D75-41E6-9CEE-A62CACB2FDAF}" presName="bullet5d" presStyleLbl="node1" presStyleIdx="3" presStyleCnt="5"/>
      <dgm:spPr/>
    </dgm:pt>
    <dgm:pt modelId="{655CC574-AD43-4E03-B07A-3392E307C129}" type="pres">
      <dgm:prSet presAssocID="{222C9F7D-1D75-41E6-9CEE-A62CACB2FDAF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5EC7091-D200-4E0E-9A88-6C77C23BF039}" type="pres">
      <dgm:prSet presAssocID="{11C7104B-9D99-4BFA-BB50-8BA2E11DF375}" presName="bullet5e" presStyleLbl="node1" presStyleIdx="4" presStyleCnt="5"/>
      <dgm:spPr/>
    </dgm:pt>
    <dgm:pt modelId="{A53ADCF5-9EF4-4588-A532-58D2DC307F79}" type="pres">
      <dgm:prSet presAssocID="{11C7104B-9D99-4BFA-BB50-8BA2E11DF375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B4959E0-F1A4-4F50-82DC-185E4108C4E3}" srcId="{D9C1C30D-CAF9-42A9-B09E-DEFB9C1D6C4A}" destId="{0D0EBBBE-6DE8-4572-AF41-C41C4B3D34D6}" srcOrd="2" destOrd="0" parTransId="{81945661-DA13-42C4-A496-44A34EBBD986}" sibTransId="{8E9AFECC-E605-4407-87CD-29A0C0583AC1}"/>
    <dgm:cxn modelId="{877A281F-D9F4-471A-8B7C-ADB4453F3EB3}" type="presOf" srcId="{9FE68F9B-5ECE-4A09-BD03-15C0E00EDBC4}" destId="{A72921A9-CBFE-41D6-B36B-C8562875549A}" srcOrd="0" destOrd="2" presId="urn:microsoft.com/office/officeart/2005/8/layout/arrow2"/>
    <dgm:cxn modelId="{E2AFA395-2B51-403F-8C09-6808E1362D4A}" type="presOf" srcId="{7A169237-331C-4944-8EC7-6CF8B64844D6}" destId="{EFC22E7F-5A13-4671-A2AC-D3CFB378BA64}" srcOrd="0" destOrd="0" presId="urn:microsoft.com/office/officeart/2005/8/layout/arrow2"/>
    <dgm:cxn modelId="{7CA90E0A-39BB-4895-B61D-8409E19FC539}" srcId="{E219A8E7-59E4-4133-8227-4D49ADA0DEEA}" destId="{9FE68F9B-5ECE-4A09-BD03-15C0E00EDBC4}" srcOrd="1" destOrd="0" parTransId="{5D485E8B-94DF-4D26-8E1D-B2DE8BC7B1B1}" sibTransId="{9E68FA6C-7022-4618-8F1A-555292E9F601}"/>
    <dgm:cxn modelId="{FEF868B9-CF11-41D2-9576-1AF869D66C97}" type="presOf" srcId="{E219A8E7-59E4-4133-8227-4D49ADA0DEEA}" destId="{A72921A9-CBFE-41D6-B36B-C8562875549A}" srcOrd="0" destOrd="0" presId="urn:microsoft.com/office/officeart/2005/8/layout/arrow2"/>
    <dgm:cxn modelId="{56FDE135-E8AD-4807-8240-3C242D2B6A85}" srcId="{E219A8E7-59E4-4133-8227-4D49ADA0DEEA}" destId="{4C99BBE6-ED7E-4EE2-83CF-61362F50FECF}" srcOrd="0" destOrd="0" parTransId="{96AF8F0C-DC18-4F2A-A6B5-4C1D2A6036D0}" sibTransId="{78B1A689-BC20-4DDD-9550-1FAD91D44C2D}"/>
    <dgm:cxn modelId="{C7A832B0-5D78-4844-A15C-F43B2174FE02}" type="presOf" srcId="{11C7104B-9D99-4BFA-BB50-8BA2E11DF375}" destId="{A53ADCF5-9EF4-4588-A532-58D2DC307F79}" srcOrd="0" destOrd="0" presId="urn:microsoft.com/office/officeart/2005/8/layout/arrow2"/>
    <dgm:cxn modelId="{F4633150-A70B-4671-9940-5D931BC11C0A}" type="presOf" srcId="{0D0EBBBE-6DE8-4572-AF41-C41C4B3D34D6}" destId="{A95AB895-BF15-4DF3-9916-883C5CBCC36C}" srcOrd="0" destOrd="0" presId="urn:microsoft.com/office/officeart/2005/8/layout/arrow2"/>
    <dgm:cxn modelId="{FFA0E5F2-7E32-44F4-B905-82FE591588D5}" srcId="{D9C1C30D-CAF9-42A9-B09E-DEFB9C1D6C4A}" destId="{E219A8E7-59E4-4133-8227-4D49ADA0DEEA}" srcOrd="1" destOrd="0" parTransId="{315E27C9-49E5-4F41-BD77-905E4E7991D2}" sibTransId="{48FD1C66-BC0A-490F-AA2D-7F40252DB324}"/>
    <dgm:cxn modelId="{33481F48-FC72-4058-82B6-B1CBCDD36BF4}" type="presOf" srcId="{D9C1C30D-CAF9-42A9-B09E-DEFB9C1D6C4A}" destId="{1CDFB79F-8CD8-40DA-9CCF-631F21875D3D}" srcOrd="0" destOrd="0" presId="urn:microsoft.com/office/officeart/2005/8/layout/arrow2"/>
    <dgm:cxn modelId="{C4B63C4D-356F-4837-BD14-B79EB51BB3C5}" type="presOf" srcId="{4C99BBE6-ED7E-4EE2-83CF-61362F50FECF}" destId="{A72921A9-CBFE-41D6-B36B-C8562875549A}" srcOrd="0" destOrd="1" presId="urn:microsoft.com/office/officeart/2005/8/layout/arrow2"/>
    <dgm:cxn modelId="{7A55BEB0-8E68-46BC-904B-6DCB4DDF0E7E}" srcId="{D9C1C30D-CAF9-42A9-B09E-DEFB9C1D6C4A}" destId="{222C9F7D-1D75-41E6-9CEE-A62CACB2FDAF}" srcOrd="3" destOrd="0" parTransId="{7CEC17A4-EE52-4CAD-989F-D329BD00F38C}" sibTransId="{B848039D-716B-41A5-BDB0-08990FA14045}"/>
    <dgm:cxn modelId="{ACE33F10-2ECB-4A46-B64A-2373F2E9B235}" srcId="{D9C1C30D-CAF9-42A9-B09E-DEFB9C1D6C4A}" destId="{11C7104B-9D99-4BFA-BB50-8BA2E11DF375}" srcOrd="4" destOrd="0" parTransId="{87C35AFC-04A3-4CE1-9845-A9A5579664F3}" sibTransId="{7EAFD5F0-5AE5-4C15-8549-5A13C870CC1E}"/>
    <dgm:cxn modelId="{DDD2D2B1-7A55-40EE-8829-3AE3A6C816DA}" type="presOf" srcId="{222C9F7D-1D75-41E6-9CEE-A62CACB2FDAF}" destId="{655CC574-AD43-4E03-B07A-3392E307C129}" srcOrd="0" destOrd="0" presId="urn:microsoft.com/office/officeart/2005/8/layout/arrow2"/>
    <dgm:cxn modelId="{C37690FF-93AB-45E8-9C07-6F24DDC1C334}" srcId="{D9C1C30D-CAF9-42A9-B09E-DEFB9C1D6C4A}" destId="{7A169237-331C-4944-8EC7-6CF8B64844D6}" srcOrd="0" destOrd="0" parTransId="{B89A4E5A-C02C-4C70-B4AF-005DC399899E}" sibTransId="{946B7659-C6CE-4B71-8BDE-5B0A882C0E11}"/>
    <dgm:cxn modelId="{D7A8A42E-66DC-4734-A676-AC044847DB44}" type="presParOf" srcId="{1CDFB79F-8CD8-40DA-9CCF-631F21875D3D}" destId="{D80D0178-CEB6-41F6-96C6-DD4F7F61B028}" srcOrd="0" destOrd="0" presId="urn:microsoft.com/office/officeart/2005/8/layout/arrow2"/>
    <dgm:cxn modelId="{FA65EE7B-6A35-4BE8-9121-2AD3C2FCC648}" type="presParOf" srcId="{1CDFB79F-8CD8-40DA-9CCF-631F21875D3D}" destId="{07AAD2AE-D63B-4553-9591-833941A2F803}" srcOrd="1" destOrd="0" presId="urn:microsoft.com/office/officeart/2005/8/layout/arrow2"/>
    <dgm:cxn modelId="{A87C84B6-54E7-4097-B779-F1E637DA69C7}" type="presParOf" srcId="{07AAD2AE-D63B-4553-9591-833941A2F803}" destId="{F096E9A8-A7D9-4220-A73C-4B949253EAF4}" srcOrd="0" destOrd="0" presId="urn:microsoft.com/office/officeart/2005/8/layout/arrow2"/>
    <dgm:cxn modelId="{D0B8F720-7ACA-4F02-AE44-806832075B48}" type="presParOf" srcId="{07AAD2AE-D63B-4553-9591-833941A2F803}" destId="{EFC22E7F-5A13-4671-A2AC-D3CFB378BA64}" srcOrd="1" destOrd="0" presId="urn:microsoft.com/office/officeart/2005/8/layout/arrow2"/>
    <dgm:cxn modelId="{E3853992-6E89-431C-BE86-ED0243D287D7}" type="presParOf" srcId="{07AAD2AE-D63B-4553-9591-833941A2F803}" destId="{1D1E6683-3ACD-44F2-A80A-C7D5F9D17313}" srcOrd="2" destOrd="0" presId="urn:microsoft.com/office/officeart/2005/8/layout/arrow2"/>
    <dgm:cxn modelId="{DAB94568-F416-4214-8917-8F7EDD5549DC}" type="presParOf" srcId="{07AAD2AE-D63B-4553-9591-833941A2F803}" destId="{A72921A9-CBFE-41D6-B36B-C8562875549A}" srcOrd="3" destOrd="0" presId="urn:microsoft.com/office/officeart/2005/8/layout/arrow2"/>
    <dgm:cxn modelId="{1E119882-CB58-4A74-8D1B-AE80FF0CC345}" type="presParOf" srcId="{07AAD2AE-D63B-4553-9591-833941A2F803}" destId="{A29CF9D8-100A-4168-9D37-7FAD3E85099C}" srcOrd="4" destOrd="0" presId="urn:microsoft.com/office/officeart/2005/8/layout/arrow2"/>
    <dgm:cxn modelId="{32B2587F-73A7-414C-8DC1-1B3A3B490162}" type="presParOf" srcId="{07AAD2AE-D63B-4553-9591-833941A2F803}" destId="{A95AB895-BF15-4DF3-9916-883C5CBCC36C}" srcOrd="5" destOrd="0" presId="urn:microsoft.com/office/officeart/2005/8/layout/arrow2"/>
    <dgm:cxn modelId="{FAAC0CBA-BFD0-4126-A5F6-8A9DFF42D801}" type="presParOf" srcId="{07AAD2AE-D63B-4553-9591-833941A2F803}" destId="{EA10B4BC-FED5-4DF4-895F-063362522A64}" srcOrd="6" destOrd="0" presId="urn:microsoft.com/office/officeart/2005/8/layout/arrow2"/>
    <dgm:cxn modelId="{7C8AD14A-9413-4D39-8649-53352EF8D8BF}" type="presParOf" srcId="{07AAD2AE-D63B-4553-9591-833941A2F803}" destId="{655CC574-AD43-4E03-B07A-3392E307C129}" srcOrd="7" destOrd="0" presId="urn:microsoft.com/office/officeart/2005/8/layout/arrow2"/>
    <dgm:cxn modelId="{86B5A980-72B6-4A91-B629-1D5F45EEE277}" type="presParOf" srcId="{07AAD2AE-D63B-4553-9591-833941A2F803}" destId="{05EC7091-D200-4E0E-9A88-6C77C23BF039}" srcOrd="8" destOrd="0" presId="urn:microsoft.com/office/officeart/2005/8/layout/arrow2"/>
    <dgm:cxn modelId="{D93C62F1-2C14-4200-BBD9-2F6E99F2E5CA}" type="presParOf" srcId="{07AAD2AE-D63B-4553-9591-833941A2F803}" destId="{A53ADCF5-9EF4-4588-A532-58D2DC307F79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0D0178-CEB6-41F6-96C6-DD4F7F61B028}">
      <dsp:nvSpPr>
        <dsp:cNvPr id="0" name=""/>
        <dsp:cNvSpPr/>
      </dsp:nvSpPr>
      <dsp:spPr>
        <a:xfrm>
          <a:off x="648071" y="0"/>
          <a:ext cx="5184576" cy="324036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96E9A8-A7D9-4220-A73C-4B949253EAF4}">
      <dsp:nvSpPr>
        <dsp:cNvPr id="0" name=""/>
        <dsp:cNvSpPr/>
      </dsp:nvSpPr>
      <dsp:spPr>
        <a:xfrm>
          <a:off x="1158752" y="2409531"/>
          <a:ext cx="119245" cy="1192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C22E7F-5A13-4671-A2AC-D3CFB378BA64}">
      <dsp:nvSpPr>
        <dsp:cNvPr id="0" name=""/>
        <dsp:cNvSpPr/>
      </dsp:nvSpPr>
      <dsp:spPr>
        <a:xfrm>
          <a:off x="867755" y="2469154"/>
          <a:ext cx="1343688" cy="7712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186" tIns="0" rIns="0" bIns="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 smtClean="0"/>
            <a:t>…</a:t>
          </a:r>
        </a:p>
      </dsp:txBody>
      <dsp:txXfrm>
        <a:off x="867755" y="2469154"/>
        <a:ext cx="1343688" cy="771205"/>
      </dsp:txXfrm>
    </dsp:sp>
    <dsp:sp modelId="{1D1E6683-3ACD-44F2-A80A-C7D5F9D17313}">
      <dsp:nvSpPr>
        <dsp:cNvPr id="0" name=""/>
        <dsp:cNvSpPr/>
      </dsp:nvSpPr>
      <dsp:spPr>
        <a:xfrm>
          <a:off x="1804232" y="1789326"/>
          <a:ext cx="186644" cy="1866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2921A9-CBFE-41D6-B36B-C8562875549A}">
      <dsp:nvSpPr>
        <dsp:cNvPr id="0" name=""/>
        <dsp:cNvSpPr/>
      </dsp:nvSpPr>
      <dsp:spPr>
        <a:xfrm>
          <a:off x="1919453" y="1882649"/>
          <a:ext cx="1824960" cy="13577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899" tIns="0" rIns="0" bIns="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 smtClean="0"/>
            <a:t>2. Configuration CPL et télécom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800" kern="1200" dirty="0" smtClean="0"/>
            <a:t> Chargement fichier ACF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800" kern="1200" dirty="0" smtClean="0"/>
            <a:t> Activation des </a:t>
          </a:r>
          <a:r>
            <a:rPr lang="fr-FR" sz="800" kern="1200" dirty="0" err="1" smtClean="0"/>
            <a:t>VLANs</a:t>
          </a:r>
          <a:r>
            <a:rPr lang="fr-FR" sz="800" kern="1200" dirty="0" smtClean="0"/>
            <a:t> à partir du modem</a:t>
          </a:r>
        </a:p>
      </dsp:txBody>
      <dsp:txXfrm>
        <a:off x="1919453" y="1882649"/>
        <a:ext cx="1824960" cy="1357710"/>
      </dsp:txXfrm>
    </dsp:sp>
    <dsp:sp modelId="{A29CF9D8-100A-4168-9D37-7FAD3E85099C}">
      <dsp:nvSpPr>
        <dsp:cNvPr id="0" name=""/>
        <dsp:cNvSpPr/>
      </dsp:nvSpPr>
      <dsp:spPr>
        <a:xfrm>
          <a:off x="2633764" y="1294847"/>
          <a:ext cx="248859" cy="248859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5AB895-BF15-4DF3-9916-883C5CBCC36C}">
      <dsp:nvSpPr>
        <dsp:cNvPr id="0" name=""/>
        <dsp:cNvSpPr/>
      </dsp:nvSpPr>
      <dsp:spPr>
        <a:xfrm>
          <a:off x="2749408" y="1419277"/>
          <a:ext cx="1106068" cy="1821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866" tIns="0" rIns="0" bIns="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 smtClean="0"/>
            <a:t>3. Configuration équipements sono</a:t>
          </a:r>
        </a:p>
      </dsp:txBody>
      <dsp:txXfrm>
        <a:off x="2749408" y="1419277"/>
        <a:ext cx="1106068" cy="1821082"/>
      </dsp:txXfrm>
    </dsp:sp>
    <dsp:sp modelId="{EA10B4BC-FED5-4DF4-895F-063362522A64}">
      <dsp:nvSpPr>
        <dsp:cNvPr id="0" name=""/>
        <dsp:cNvSpPr/>
      </dsp:nvSpPr>
      <dsp:spPr>
        <a:xfrm>
          <a:off x="3598095" y="908596"/>
          <a:ext cx="321443" cy="3214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5CC574-AD43-4E03-B07A-3392E307C129}">
      <dsp:nvSpPr>
        <dsp:cNvPr id="0" name=""/>
        <dsp:cNvSpPr/>
      </dsp:nvSpPr>
      <dsp:spPr>
        <a:xfrm>
          <a:off x="3758817" y="1069318"/>
          <a:ext cx="1036915" cy="21710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326" tIns="0" rIns="0" bIns="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 smtClean="0"/>
            <a:t>4. Installation terrain</a:t>
          </a:r>
        </a:p>
      </dsp:txBody>
      <dsp:txXfrm>
        <a:off x="3758817" y="1069318"/>
        <a:ext cx="1036915" cy="2171041"/>
      </dsp:txXfrm>
    </dsp:sp>
    <dsp:sp modelId="{05EC7091-D200-4E0E-9A88-6C77C23BF039}">
      <dsp:nvSpPr>
        <dsp:cNvPr id="0" name=""/>
        <dsp:cNvSpPr/>
      </dsp:nvSpPr>
      <dsp:spPr>
        <a:xfrm>
          <a:off x="4590942" y="650664"/>
          <a:ext cx="409581" cy="4095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3ADCF5-9EF4-4588-A532-58D2DC307F79}">
      <dsp:nvSpPr>
        <dsp:cNvPr id="0" name=""/>
        <dsp:cNvSpPr/>
      </dsp:nvSpPr>
      <dsp:spPr>
        <a:xfrm>
          <a:off x="4795732" y="855455"/>
          <a:ext cx="1036915" cy="2384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029" tIns="0" rIns="0" bIns="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 smtClean="0"/>
            <a:t>…</a:t>
          </a:r>
        </a:p>
      </dsp:txBody>
      <dsp:txXfrm>
        <a:off x="4795732" y="855455"/>
        <a:ext cx="1036915" cy="23849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D3408DD4-2848-4130-91D2-DA279B566371}" type="datetimeFigureOut">
              <a:rPr lang="fr-FR" smtClean="0"/>
              <a:pPr/>
              <a:t>07/02/2017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5686E92E-1CC9-49FE-85F2-4F6117653B4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8519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6E92E-1CC9-49FE-85F2-4F6117653B4D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2808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6E92E-1CC9-49FE-85F2-4F6117653B4D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3547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6E92E-1CC9-49FE-85F2-4F6117653B4D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6933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6E92E-1CC9-49FE-85F2-4F6117653B4D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23805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Télegestion</a:t>
            </a:r>
            <a:r>
              <a:rPr lang="fr-FR" baseline="0" dirty="0" smtClean="0"/>
              <a:t> à l’armoire</a:t>
            </a:r>
          </a:p>
          <a:p>
            <a:r>
              <a:rPr lang="fr-FR" baseline="0" dirty="0" smtClean="0"/>
              <a:t>Au point lumineux</a:t>
            </a:r>
          </a:p>
          <a:p>
            <a:r>
              <a:rPr lang="fr-FR" baseline="0" dirty="0" smtClean="0"/>
              <a:t>Service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6E92E-1CC9-49FE-85F2-4F6117653B4D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4692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logo_texte_titr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904000" y="5598000"/>
            <a:ext cx="3240000" cy="1261269"/>
          </a:xfrm>
          <a:prstGeom prst="rect">
            <a:avLst/>
          </a:prstGeom>
        </p:spPr>
      </p:pic>
      <p:pic>
        <p:nvPicPr>
          <p:cNvPr id="14" name="Image 13" descr="logo_titre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744000" y="5598000"/>
            <a:ext cx="1692000" cy="1262141"/>
          </a:xfrm>
          <a:prstGeom prst="rect">
            <a:avLst/>
          </a:prstGeom>
        </p:spPr>
      </p:pic>
      <p:pic>
        <p:nvPicPr>
          <p:cNvPr id="13" name="Image 12" descr="fond_titre_2_bis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22000" y="252000"/>
            <a:ext cx="8102286" cy="5400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 bwMode="gray">
          <a:xfrm>
            <a:off x="522000" y="395520"/>
            <a:ext cx="3905984" cy="801232"/>
          </a:xfrm>
        </p:spPr>
        <p:txBody>
          <a:bodyPr anchor="t" anchorCtr="0"/>
          <a:lstStyle>
            <a:lvl1pPr>
              <a:defRPr sz="2600" b="0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 bwMode="gray">
          <a:xfrm>
            <a:off x="522000" y="1240184"/>
            <a:ext cx="3905984" cy="820664"/>
          </a:xfrm>
        </p:spPr>
        <p:txBody>
          <a:bodyPr/>
          <a:lstStyle>
            <a:lvl1pPr marL="0" indent="0" algn="l">
              <a:lnSpc>
                <a:spcPts val="2800"/>
              </a:lnSpc>
              <a:spcAft>
                <a:spcPts val="0"/>
              </a:spcAft>
              <a:buNone/>
              <a:defRPr sz="20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CCD006-B77A-4AF0-8278-594AC401C424}" type="datetime1">
              <a:rPr lang="fr-FR" smtClean="0"/>
              <a:pPr/>
              <a:t>07/02/2017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Formation à l’installation de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6659563" y="4270375"/>
            <a:ext cx="1944687" cy="1030833"/>
          </a:xfrm>
        </p:spPr>
        <p:txBody>
          <a:bodyPr/>
          <a:lstStyle>
            <a:lvl1pPr>
              <a:spcAft>
                <a:spcPts val="0"/>
              </a:spcAft>
              <a:defRPr sz="1600" baseline="0"/>
            </a:lvl1pPr>
          </a:lstStyle>
          <a:p>
            <a:pPr lvl="0"/>
            <a:r>
              <a:rPr lang="fr-FR" dirty="0" smtClean="0"/>
              <a:t>Date</a:t>
            </a:r>
          </a:p>
          <a:p>
            <a:pPr lvl="0"/>
            <a:r>
              <a:rPr lang="fr-FR" dirty="0" smtClean="0"/>
              <a:t>Name / </a:t>
            </a:r>
            <a:r>
              <a:rPr lang="fr-FR" dirty="0" err="1" smtClean="0"/>
              <a:t>Function</a:t>
            </a:r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1A82C32E-927A-44E9-B64B-87E47D20D9C0}" type="datetime1">
              <a:rPr lang="fr-FR" smtClean="0"/>
              <a:pPr/>
              <a:t>07/02/2017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graphique 8"/>
          <p:cNvSpPr>
            <a:spLocks noGrp="1"/>
          </p:cNvSpPr>
          <p:nvPr>
            <p:ph type="chart" sz="quarter" idx="13" hasCustomPrompt="1"/>
          </p:nvPr>
        </p:nvSpPr>
        <p:spPr bwMode="gray">
          <a:xfrm>
            <a:off x="630610" y="3933055"/>
            <a:ext cx="4320480" cy="2160241"/>
          </a:xfrm>
        </p:spPr>
        <p:txBody>
          <a:bodyPr bIns="792000" anchor="ctr" anchorCtr="0"/>
          <a:lstStyle>
            <a:lvl1pPr algn="ctr">
              <a:defRPr sz="1000" b="1"/>
            </a:lvl1pPr>
          </a:lstStyle>
          <a:p>
            <a:r>
              <a:rPr lang="fr-FR" dirty="0" smtClean="0"/>
              <a:t> Graphique</a:t>
            </a:r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254623" y="1255712"/>
            <a:ext cx="3511551" cy="2844000"/>
          </a:xfrm>
          <a:prstGeom prst="round1Rect">
            <a:avLst>
              <a:gd name="adj" fmla="val 13501"/>
            </a:avLst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spcAft>
                <a:spcPts val="600"/>
              </a:spcAft>
              <a:buFont typeface="Arial" pitchFamily="34" charset="0"/>
              <a:buNone/>
              <a:defRPr sz="5500" b="1" u="none">
                <a:solidFill>
                  <a:schemeClr val="bg1"/>
                </a:solidFill>
              </a:defRPr>
            </a:lvl1pPr>
            <a:lvl2pPr marL="0" indent="0" algn="ctr">
              <a:buFont typeface="Arial" pitchFamily="34" charset="0"/>
              <a:buNone/>
              <a:defRPr sz="1350" cap="all" baseline="0">
                <a:solidFill>
                  <a:schemeClr val="bg1"/>
                </a:solidFill>
              </a:defRPr>
            </a:lvl2pPr>
            <a:lvl3pPr marL="0" indent="0" algn="ctr"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00 %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2" name="Espace réservé du texte 10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254624" y="4165600"/>
            <a:ext cx="3511552" cy="1816100"/>
          </a:xfrm>
          <a:custGeom>
            <a:avLst/>
            <a:gdLst>
              <a:gd name="connsiteX0" fmla="*/ 0 w 3492000"/>
              <a:gd name="connsiteY0" fmla="*/ 0 h 1819920"/>
              <a:gd name="connsiteX1" fmla="*/ 3085594 w 3492000"/>
              <a:gd name="connsiteY1" fmla="*/ 0 h 1819920"/>
              <a:gd name="connsiteX2" fmla="*/ 3372966 w 3492000"/>
              <a:gd name="connsiteY2" fmla="*/ 119034 h 1819920"/>
              <a:gd name="connsiteX3" fmla="*/ 3491999 w 3492000"/>
              <a:gd name="connsiteY3" fmla="*/ 406407 h 1819920"/>
              <a:gd name="connsiteX4" fmla="*/ 3492000 w 3492000"/>
              <a:gd name="connsiteY4" fmla="*/ 1819920 h 1819920"/>
              <a:gd name="connsiteX5" fmla="*/ 3492000 w 3492000"/>
              <a:gd name="connsiteY5" fmla="*/ 1819920 h 1819920"/>
              <a:gd name="connsiteX6" fmla="*/ 3492000 w 3492000"/>
              <a:gd name="connsiteY6" fmla="*/ 1819920 h 1819920"/>
              <a:gd name="connsiteX7" fmla="*/ 406406 w 3492000"/>
              <a:gd name="connsiteY7" fmla="*/ 1819920 h 1819920"/>
              <a:gd name="connsiteX8" fmla="*/ 119034 w 3492000"/>
              <a:gd name="connsiteY8" fmla="*/ 1700886 h 1819920"/>
              <a:gd name="connsiteX9" fmla="*/ 1 w 3492000"/>
              <a:gd name="connsiteY9" fmla="*/ 1413513 h 1819920"/>
              <a:gd name="connsiteX10" fmla="*/ 0 w 3492000"/>
              <a:gd name="connsiteY10" fmla="*/ 0 h 1819920"/>
              <a:gd name="connsiteX11" fmla="*/ 0 w 3492000"/>
              <a:gd name="connsiteY11" fmla="*/ 0 h 1819920"/>
              <a:gd name="connsiteX12" fmla="*/ 0 w 3492000"/>
              <a:gd name="connsiteY12" fmla="*/ 0 h 1819920"/>
              <a:gd name="connsiteX0" fmla="*/ 0 w 3667594"/>
              <a:gd name="connsiteY0" fmla="*/ 0 h 1819920"/>
              <a:gd name="connsiteX1" fmla="*/ 3085594 w 3667594"/>
              <a:gd name="connsiteY1" fmla="*/ 0 h 1819920"/>
              <a:gd name="connsiteX2" fmla="*/ 3491999 w 3667594"/>
              <a:gd name="connsiteY2" fmla="*/ 406407 h 1819920"/>
              <a:gd name="connsiteX3" fmla="*/ 3492000 w 3667594"/>
              <a:gd name="connsiteY3" fmla="*/ 1819920 h 1819920"/>
              <a:gd name="connsiteX4" fmla="*/ 3492000 w 3667594"/>
              <a:gd name="connsiteY4" fmla="*/ 1819920 h 1819920"/>
              <a:gd name="connsiteX5" fmla="*/ 3492000 w 3667594"/>
              <a:gd name="connsiteY5" fmla="*/ 1819920 h 1819920"/>
              <a:gd name="connsiteX6" fmla="*/ 406406 w 3667594"/>
              <a:gd name="connsiteY6" fmla="*/ 1819920 h 1819920"/>
              <a:gd name="connsiteX7" fmla="*/ 119034 w 3667594"/>
              <a:gd name="connsiteY7" fmla="*/ 1700886 h 1819920"/>
              <a:gd name="connsiteX8" fmla="*/ 1 w 3667594"/>
              <a:gd name="connsiteY8" fmla="*/ 1413513 h 1819920"/>
              <a:gd name="connsiteX9" fmla="*/ 0 w 3667594"/>
              <a:gd name="connsiteY9" fmla="*/ 0 h 1819920"/>
              <a:gd name="connsiteX10" fmla="*/ 0 w 3667594"/>
              <a:gd name="connsiteY10" fmla="*/ 0 h 1819920"/>
              <a:gd name="connsiteX11" fmla="*/ 0 w 3667594"/>
              <a:gd name="connsiteY11" fmla="*/ 0 h 1819920"/>
              <a:gd name="connsiteX0" fmla="*/ 0 w 3667594"/>
              <a:gd name="connsiteY0" fmla="*/ 0 h 1819920"/>
              <a:gd name="connsiteX1" fmla="*/ 3085594 w 3667594"/>
              <a:gd name="connsiteY1" fmla="*/ 0 h 1819920"/>
              <a:gd name="connsiteX2" fmla="*/ 3492000 w 3667594"/>
              <a:gd name="connsiteY2" fmla="*/ 1819920 h 1819920"/>
              <a:gd name="connsiteX3" fmla="*/ 3492000 w 3667594"/>
              <a:gd name="connsiteY3" fmla="*/ 1819920 h 1819920"/>
              <a:gd name="connsiteX4" fmla="*/ 3492000 w 3667594"/>
              <a:gd name="connsiteY4" fmla="*/ 1819920 h 1819920"/>
              <a:gd name="connsiteX5" fmla="*/ 406406 w 3667594"/>
              <a:gd name="connsiteY5" fmla="*/ 1819920 h 1819920"/>
              <a:gd name="connsiteX6" fmla="*/ 119034 w 3667594"/>
              <a:gd name="connsiteY6" fmla="*/ 1700886 h 1819920"/>
              <a:gd name="connsiteX7" fmla="*/ 1 w 3667594"/>
              <a:gd name="connsiteY7" fmla="*/ 1413513 h 1819920"/>
              <a:gd name="connsiteX8" fmla="*/ 0 w 3667594"/>
              <a:gd name="connsiteY8" fmla="*/ 0 h 1819920"/>
              <a:gd name="connsiteX9" fmla="*/ 0 w 3667594"/>
              <a:gd name="connsiteY9" fmla="*/ 0 h 1819920"/>
              <a:gd name="connsiteX10" fmla="*/ 0 w 3667594"/>
              <a:gd name="connsiteY10" fmla="*/ 0 h 1819920"/>
              <a:gd name="connsiteX0" fmla="*/ 0 w 3492000"/>
              <a:gd name="connsiteY0" fmla="*/ 579 h 1820499"/>
              <a:gd name="connsiteX1" fmla="*/ 3085594 w 3492000"/>
              <a:gd name="connsiteY1" fmla="*/ 579 h 1820499"/>
              <a:gd name="connsiteX2" fmla="*/ 3492000 w 3492000"/>
              <a:gd name="connsiteY2" fmla="*/ 1820499 h 1820499"/>
              <a:gd name="connsiteX3" fmla="*/ 3492000 w 3492000"/>
              <a:gd name="connsiteY3" fmla="*/ 1820499 h 1820499"/>
              <a:gd name="connsiteX4" fmla="*/ 3492000 w 3492000"/>
              <a:gd name="connsiteY4" fmla="*/ 1820499 h 1820499"/>
              <a:gd name="connsiteX5" fmla="*/ 406406 w 3492000"/>
              <a:gd name="connsiteY5" fmla="*/ 1820499 h 1820499"/>
              <a:gd name="connsiteX6" fmla="*/ 119034 w 3492000"/>
              <a:gd name="connsiteY6" fmla="*/ 1701465 h 1820499"/>
              <a:gd name="connsiteX7" fmla="*/ 1 w 3492000"/>
              <a:gd name="connsiteY7" fmla="*/ 1414092 h 1820499"/>
              <a:gd name="connsiteX8" fmla="*/ 0 w 3492000"/>
              <a:gd name="connsiteY8" fmla="*/ 579 h 1820499"/>
              <a:gd name="connsiteX9" fmla="*/ 0 w 3492000"/>
              <a:gd name="connsiteY9" fmla="*/ 579 h 1820499"/>
              <a:gd name="connsiteX10" fmla="*/ 0 w 3492000"/>
              <a:gd name="connsiteY10" fmla="*/ 579 h 1820499"/>
              <a:gd name="connsiteX0" fmla="*/ 0 w 3493840"/>
              <a:gd name="connsiteY0" fmla="*/ 579 h 1820499"/>
              <a:gd name="connsiteX1" fmla="*/ 3493840 w 3493840"/>
              <a:gd name="connsiteY1" fmla="*/ 579 h 1820499"/>
              <a:gd name="connsiteX2" fmla="*/ 3492000 w 3493840"/>
              <a:gd name="connsiteY2" fmla="*/ 1820499 h 1820499"/>
              <a:gd name="connsiteX3" fmla="*/ 3492000 w 3493840"/>
              <a:gd name="connsiteY3" fmla="*/ 1820499 h 1820499"/>
              <a:gd name="connsiteX4" fmla="*/ 3492000 w 3493840"/>
              <a:gd name="connsiteY4" fmla="*/ 1820499 h 1820499"/>
              <a:gd name="connsiteX5" fmla="*/ 406406 w 3493840"/>
              <a:gd name="connsiteY5" fmla="*/ 1820499 h 1820499"/>
              <a:gd name="connsiteX6" fmla="*/ 119034 w 3493840"/>
              <a:gd name="connsiteY6" fmla="*/ 1701465 h 1820499"/>
              <a:gd name="connsiteX7" fmla="*/ 1 w 3493840"/>
              <a:gd name="connsiteY7" fmla="*/ 1414092 h 1820499"/>
              <a:gd name="connsiteX8" fmla="*/ 0 w 3493840"/>
              <a:gd name="connsiteY8" fmla="*/ 579 h 1820499"/>
              <a:gd name="connsiteX9" fmla="*/ 0 w 3493840"/>
              <a:gd name="connsiteY9" fmla="*/ 579 h 1820499"/>
              <a:gd name="connsiteX10" fmla="*/ 0 w 3493840"/>
              <a:gd name="connsiteY10" fmla="*/ 579 h 1820499"/>
              <a:gd name="connsiteX0" fmla="*/ 0 w 3493840"/>
              <a:gd name="connsiteY0" fmla="*/ 579 h 1820499"/>
              <a:gd name="connsiteX1" fmla="*/ 3493840 w 3493840"/>
              <a:gd name="connsiteY1" fmla="*/ 579 h 1820499"/>
              <a:gd name="connsiteX2" fmla="*/ 3492000 w 3493840"/>
              <a:gd name="connsiteY2" fmla="*/ 1820499 h 1820499"/>
              <a:gd name="connsiteX3" fmla="*/ 3492000 w 3493840"/>
              <a:gd name="connsiteY3" fmla="*/ 1820499 h 1820499"/>
              <a:gd name="connsiteX4" fmla="*/ 3492000 w 3493840"/>
              <a:gd name="connsiteY4" fmla="*/ 1820499 h 1820499"/>
              <a:gd name="connsiteX5" fmla="*/ 406406 w 3493840"/>
              <a:gd name="connsiteY5" fmla="*/ 1820499 h 1820499"/>
              <a:gd name="connsiteX6" fmla="*/ 119034 w 3493840"/>
              <a:gd name="connsiteY6" fmla="*/ 1701465 h 1820499"/>
              <a:gd name="connsiteX7" fmla="*/ 1 w 3493840"/>
              <a:gd name="connsiteY7" fmla="*/ 1414092 h 1820499"/>
              <a:gd name="connsiteX8" fmla="*/ 0 w 3493840"/>
              <a:gd name="connsiteY8" fmla="*/ 579 h 1820499"/>
              <a:gd name="connsiteX9" fmla="*/ 0 w 3493840"/>
              <a:gd name="connsiteY9" fmla="*/ 579 h 1820499"/>
              <a:gd name="connsiteX10" fmla="*/ 0 w 3493840"/>
              <a:gd name="connsiteY10" fmla="*/ 579 h 1820499"/>
              <a:gd name="connsiteX0" fmla="*/ 0 w 3493840"/>
              <a:gd name="connsiteY0" fmla="*/ 579 h 1820499"/>
              <a:gd name="connsiteX1" fmla="*/ 3493840 w 3493840"/>
              <a:gd name="connsiteY1" fmla="*/ 579 h 1820499"/>
              <a:gd name="connsiteX2" fmla="*/ 3492000 w 3493840"/>
              <a:gd name="connsiteY2" fmla="*/ 1820499 h 1820499"/>
              <a:gd name="connsiteX3" fmla="*/ 3492000 w 3493840"/>
              <a:gd name="connsiteY3" fmla="*/ 1820499 h 1820499"/>
              <a:gd name="connsiteX4" fmla="*/ 3492000 w 3493840"/>
              <a:gd name="connsiteY4" fmla="*/ 1820499 h 1820499"/>
              <a:gd name="connsiteX5" fmla="*/ 406406 w 3493840"/>
              <a:gd name="connsiteY5" fmla="*/ 1820499 h 1820499"/>
              <a:gd name="connsiteX6" fmla="*/ 119034 w 3493840"/>
              <a:gd name="connsiteY6" fmla="*/ 1701465 h 1820499"/>
              <a:gd name="connsiteX7" fmla="*/ 1 w 3493840"/>
              <a:gd name="connsiteY7" fmla="*/ 1414092 h 1820499"/>
              <a:gd name="connsiteX8" fmla="*/ 0 w 3493840"/>
              <a:gd name="connsiteY8" fmla="*/ 579 h 1820499"/>
              <a:gd name="connsiteX9" fmla="*/ 0 w 3493840"/>
              <a:gd name="connsiteY9" fmla="*/ 579 h 1820499"/>
              <a:gd name="connsiteX10" fmla="*/ 0 w 3493840"/>
              <a:gd name="connsiteY10" fmla="*/ 579 h 1820499"/>
              <a:gd name="connsiteX0" fmla="*/ 0 w 3493840"/>
              <a:gd name="connsiteY0" fmla="*/ 579 h 1820499"/>
              <a:gd name="connsiteX1" fmla="*/ 3493840 w 3493840"/>
              <a:gd name="connsiteY1" fmla="*/ 579 h 1820499"/>
              <a:gd name="connsiteX2" fmla="*/ 3492000 w 3493840"/>
              <a:gd name="connsiteY2" fmla="*/ 1820499 h 1820499"/>
              <a:gd name="connsiteX3" fmla="*/ 3492000 w 3493840"/>
              <a:gd name="connsiteY3" fmla="*/ 1820499 h 1820499"/>
              <a:gd name="connsiteX4" fmla="*/ 3492000 w 3493840"/>
              <a:gd name="connsiteY4" fmla="*/ 1820499 h 1820499"/>
              <a:gd name="connsiteX5" fmla="*/ 406406 w 3493840"/>
              <a:gd name="connsiteY5" fmla="*/ 1820499 h 1820499"/>
              <a:gd name="connsiteX6" fmla="*/ 119034 w 3493840"/>
              <a:gd name="connsiteY6" fmla="*/ 1701465 h 1820499"/>
              <a:gd name="connsiteX7" fmla="*/ 1 w 3493840"/>
              <a:gd name="connsiteY7" fmla="*/ 1414092 h 1820499"/>
              <a:gd name="connsiteX8" fmla="*/ 0 w 3493840"/>
              <a:gd name="connsiteY8" fmla="*/ 579 h 1820499"/>
              <a:gd name="connsiteX9" fmla="*/ 0 w 3493840"/>
              <a:gd name="connsiteY9" fmla="*/ 579 h 1820499"/>
              <a:gd name="connsiteX10" fmla="*/ 0 w 3493840"/>
              <a:gd name="connsiteY10" fmla="*/ 579 h 1820499"/>
              <a:gd name="connsiteX0" fmla="*/ 0 w 4106372"/>
              <a:gd name="connsiteY0" fmla="*/ 579 h 1820499"/>
              <a:gd name="connsiteX1" fmla="*/ 3493840 w 4106372"/>
              <a:gd name="connsiteY1" fmla="*/ 579 h 1820499"/>
              <a:gd name="connsiteX2" fmla="*/ 3492000 w 4106372"/>
              <a:gd name="connsiteY2" fmla="*/ 1820499 h 1820499"/>
              <a:gd name="connsiteX3" fmla="*/ 3492000 w 4106372"/>
              <a:gd name="connsiteY3" fmla="*/ 1820499 h 1820499"/>
              <a:gd name="connsiteX4" fmla="*/ 3492000 w 4106372"/>
              <a:gd name="connsiteY4" fmla="*/ 1820499 h 1820499"/>
              <a:gd name="connsiteX5" fmla="*/ 406406 w 4106372"/>
              <a:gd name="connsiteY5" fmla="*/ 1820499 h 1820499"/>
              <a:gd name="connsiteX6" fmla="*/ 119034 w 4106372"/>
              <a:gd name="connsiteY6" fmla="*/ 1701465 h 1820499"/>
              <a:gd name="connsiteX7" fmla="*/ 1 w 4106372"/>
              <a:gd name="connsiteY7" fmla="*/ 1414092 h 1820499"/>
              <a:gd name="connsiteX8" fmla="*/ 0 w 4106372"/>
              <a:gd name="connsiteY8" fmla="*/ 579 h 1820499"/>
              <a:gd name="connsiteX9" fmla="*/ 0 w 4106372"/>
              <a:gd name="connsiteY9" fmla="*/ 579 h 1820499"/>
              <a:gd name="connsiteX10" fmla="*/ 0 w 4106372"/>
              <a:gd name="connsiteY10" fmla="*/ 579 h 1820499"/>
              <a:gd name="connsiteX0" fmla="*/ 0 w 3493840"/>
              <a:gd name="connsiteY0" fmla="*/ 579 h 1820499"/>
              <a:gd name="connsiteX1" fmla="*/ 3493840 w 3493840"/>
              <a:gd name="connsiteY1" fmla="*/ 579 h 1820499"/>
              <a:gd name="connsiteX2" fmla="*/ 3492000 w 3493840"/>
              <a:gd name="connsiteY2" fmla="*/ 1820499 h 1820499"/>
              <a:gd name="connsiteX3" fmla="*/ 3492000 w 3493840"/>
              <a:gd name="connsiteY3" fmla="*/ 1820499 h 1820499"/>
              <a:gd name="connsiteX4" fmla="*/ 3492000 w 3493840"/>
              <a:gd name="connsiteY4" fmla="*/ 1820499 h 1820499"/>
              <a:gd name="connsiteX5" fmla="*/ 406406 w 3493840"/>
              <a:gd name="connsiteY5" fmla="*/ 1820499 h 1820499"/>
              <a:gd name="connsiteX6" fmla="*/ 119034 w 3493840"/>
              <a:gd name="connsiteY6" fmla="*/ 1701465 h 1820499"/>
              <a:gd name="connsiteX7" fmla="*/ 1 w 3493840"/>
              <a:gd name="connsiteY7" fmla="*/ 1414092 h 1820499"/>
              <a:gd name="connsiteX8" fmla="*/ 0 w 3493840"/>
              <a:gd name="connsiteY8" fmla="*/ 579 h 1820499"/>
              <a:gd name="connsiteX9" fmla="*/ 0 w 3493840"/>
              <a:gd name="connsiteY9" fmla="*/ 579 h 1820499"/>
              <a:gd name="connsiteX10" fmla="*/ 0 w 3493840"/>
              <a:gd name="connsiteY10" fmla="*/ 579 h 1820499"/>
              <a:gd name="connsiteX0" fmla="*/ 0 w 3492000"/>
              <a:gd name="connsiteY0" fmla="*/ 0 h 1819920"/>
              <a:gd name="connsiteX1" fmla="*/ 3205808 w 3492000"/>
              <a:gd name="connsiteY1" fmla="*/ 199924 h 1819920"/>
              <a:gd name="connsiteX2" fmla="*/ 3492000 w 3492000"/>
              <a:gd name="connsiteY2" fmla="*/ 1819920 h 1819920"/>
              <a:gd name="connsiteX3" fmla="*/ 3492000 w 3492000"/>
              <a:gd name="connsiteY3" fmla="*/ 1819920 h 1819920"/>
              <a:gd name="connsiteX4" fmla="*/ 3492000 w 3492000"/>
              <a:gd name="connsiteY4" fmla="*/ 1819920 h 1819920"/>
              <a:gd name="connsiteX5" fmla="*/ 406406 w 3492000"/>
              <a:gd name="connsiteY5" fmla="*/ 1819920 h 1819920"/>
              <a:gd name="connsiteX6" fmla="*/ 119034 w 3492000"/>
              <a:gd name="connsiteY6" fmla="*/ 1700886 h 1819920"/>
              <a:gd name="connsiteX7" fmla="*/ 1 w 3492000"/>
              <a:gd name="connsiteY7" fmla="*/ 1413513 h 1819920"/>
              <a:gd name="connsiteX8" fmla="*/ 0 w 3492000"/>
              <a:gd name="connsiteY8" fmla="*/ 0 h 1819920"/>
              <a:gd name="connsiteX9" fmla="*/ 0 w 3492000"/>
              <a:gd name="connsiteY9" fmla="*/ 0 h 1819920"/>
              <a:gd name="connsiteX10" fmla="*/ 0 w 3492000"/>
              <a:gd name="connsiteY10" fmla="*/ 0 h 1819920"/>
              <a:gd name="connsiteX0" fmla="*/ 0 w 3492000"/>
              <a:gd name="connsiteY0" fmla="*/ 0 h 1819920"/>
              <a:gd name="connsiteX1" fmla="*/ 3492000 w 3492000"/>
              <a:gd name="connsiteY1" fmla="*/ 1819920 h 1819920"/>
              <a:gd name="connsiteX2" fmla="*/ 3492000 w 3492000"/>
              <a:gd name="connsiteY2" fmla="*/ 1819920 h 1819920"/>
              <a:gd name="connsiteX3" fmla="*/ 3492000 w 3492000"/>
              <a:gd name="connsiteY3" fmla="*/ 1819920 h 1819920"/>
              <a:gd name="connsiteX4" fmla="*/ 406406 w 3492000"/>
              <a:gd name="connsiteY4" fmla="*/ 1819920 h 1819920"/>
              <a:gd name="connsiteX5" fmla="*/ 119034 w 3492000"/>
              <a:gd name="connsiteY5" fmla="*/ 1700886 h 1819920"/>
              <a:gd name="connsiteX6" fmla="*/ 1 w 3492000"/>
              <a:gd name="connsiteY6" fmla="*/ 1413513 h 1819920"/>
              <a:gd name="connsiteX7" fmla="*/ 0 w 3492000"/>
              <a:gd name="connsiteY7" fmla="*/ 0 h 1819920"/>
              <a:gd name="connsiteX8" fmla="*/ 0 w 3492000"/>
              <a:gd name="connsiteY8" fmla="*/ 0 h 1819920"/>
              <a:gd name="connsiteX9" fmla="*/ 0 w 3492000"/>
              <a:gd name="connsiteY9" fmla="*/ 0 h 1819920"/>
              <a:gd name="connsiteX0" fmla="*/ 0 w 3492000"/>
              <a:gd name="connsiteY0" fmla="*/ 0 h 1819920"/>
              <a:gd name="connsiteX1" fmla="*/ 2095501 w 3492000"/>
              <a:gd name="connsiteY1" fmla="*/ 1084952 h 1819920"/>
              <a:gd name="connsiteX2" fmla="*/ 3492000 w 3492000"/>
              <a:gd name="connsiteY2" fmla="*/ 1819920 h 1819920"/>
              <a:gd name="connsiteX3" fmla="*/ 3492000 w 3492000"/>
              <a:gd name="connsiteY3" fmla="*/ 1819920 h 1819920"/>
              <a:gd name="connsiteX4" fmla="*/ 3492000 w 3492000"/>
              <a:gd name="connsiteY4" fmla="*/ 1819920 h 1819920"/>
              <a:gd name="connsiteX5" fmla="*/ 406406 w 3492000"/>
              <a:gd name="connsiteY5" fmla="*/ 1819920 h 1819920"/>
              <a:gd name="connsiteX6" fmla="*/ 119034 w 3492000"/>
              <a:gd name="connsiteY6" fmla="*/ 1700886 h 1819920"/>
              <a:gd name="connsiteX7" fmla="*/ 1 w 3492000"/>
              <a:gd name="connsiteY7" fmla="*/ 1413513 h 1819920"/>
              <a:gd name="connsiteX8" fmla="*/ 0 w 3492000"/>
              <a:gd name="connsiteY8" fmla="*/ 0 h 1819920"/>
              <a:gd name="connsiteX9" fmla="*/ 0 w 3492000"/>
              <a:gd name="connsiteY9" fmla="*/ 0 h 1819920"/>
              <a:gd name="connsiteX10" fmla="*/ 0 w 3492000"/>
              <a:gd name="connsiteY10" fmla="*/ 0 h 1819920"/>
              <a:gd name="connsiteX0" fmla="*/ 0 w 3492000"/>
              <a:gd name="connsiteY0" fmla="*/ 0 h 1819920"/>
              <a:gd name="connsiteX1" fmla="*/ 3421832 w 3492000"/>
              <a:gd name="connsiteY1" fmla="*/ 0 h 1819920"/>
              <a:gd name="connsiteX2" fmla="*/ 3492000 w 3492000"/>
              <a:gd name="connsiteY2" fmla="*/ 1819920 h 1819920"/>
              <a:gd name="connsiteX3" fmla="*/ 3492000 w 3492000"/>
              <a:gd name="connsiteY3" fmla="*/ 1819920 h 1819920"/>
              <a:gd name="connsiteX4" fmla="*/ 3492000 w 3492000"/>
              <a:gd name="connsiteY4" fmla="*/ 1819920 h 1819920"/>
              <a:gd name="connsiteX5" fmla="*/ 406406 w 3492000"/>
              <a:gd name="connsiteY5" fmla="*/ 1819920 h 1819920"/>
              <a:gd name="connsiteX6" fmla="*/ 119034 w 3492000"/>
              <a:gd name="connsiteY6" fmla="*/ 1700886 h 1819920"/>
              <a:gd name="connsiteX7" fmla="*/ 1 w 3492000"/>
              <a:gd name="connsiteY7" fmla="*/ 1413513 h 1819920"/>
              <a:gd name="connsiteX8" fmla="*/ 0 w 3492000"/>
              <a:gd name="connsiteY8" fmla="*/ 0 h 1819920"/>
              <a:gd name="connsiteX9" fmla="*/ 0 w 3492000"/>
              <a:gd name="connsiteY9" fmla="*/ 0 h 1819920"/>
              <a:gd name="connsiteX10" fmla="*/ 0 w 3492000"/>
              <a:gd name="connsiteY10" fmla="*/ 0 h 1819920"/>
              <a:gd name="connsiteX0" fmla="*/ 0 w 3492001"/>
              <a:gd name="connsiteY0" fmla="*/ 0 h 1819920"/>
              <a:gd name="connsiteX1" fmla="*/ 3492001 w 3492001"/>
              <a:gd name="connsiteY1" fmla="*/ 0 h 1819920"/>
              <a:gd name="connsiteX2" fmla="*/ 3492000 w 3492001"/>
              <a:gd name="connsiteY2" fmla="*/ 1819920 h 1819920"/>
              <a:gd name="connsiteX3" fmla="*/ 3492000 w 3492001"/>
              <a:gd name="connsiteY3" fmla="*/ 1819920 h 1819920"/>
              <a:gd name="connsiteX4" fmla="*/ 3492000 w 3492001"/>
              <a:gd name="connsiteY4" fmla="*/ 1819920 h 1819920"/>
              <a:gd name="connsiteX5" fmla="*/ 406406 w 3492001"/>
              <a:gd name="connsiteY5" fmla="*/ 1819920 h 1819920"/>
              <a:gd name="connsiteX6" fmla="*/ 119034 w 3492001"/>
              <a:gd name="connsiteY6" fmla="*/ 1700886 h 1819920"/>
              <a:gd name="connsiteX7" fmla="*/ 1 w 3492001"/>
              <a:gd name="connsiteY7" fmla="*/ 1413513 h 1819920"/>
              <a:gd name="connsiteX8" fmla="*/ 0 w 3492001"/>
              <a:gd name="connsiteY8" fmla="*/ 0 h 1819920"/>
              <a:gd name="connsiteX9" fmla="*/ 0 w 3492001"/>
              <a:gd name="connsiteY9" fmla="*/ 0 h 1819920"/>
              <a:gd name="connsiteX10" fmla="*/ 0 w 3492001"/>
              <a:gd name="connsiteY10" fmla="*/ 0 h 181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92001" h="1819920">
                <a:moveTo>
                  <a:pt x="0" y="0"/>
                </a:moveTo>
                <a:lnTo>
                  <a:pt x="3492001" y="0"/>
                </a:lnTo>
                <a:cubicBezTo>
                  <a:pt x="3492001" y="606640"/>
                  <a:pt x="3492000" y="1213280"/>
                  <a:pt x="3492000" y="1819920"/>
                </a:cubicBezTo>
                <a:lnTo>
                  <a:pt x="3492000" y="1819920"/>
                </a:lnTo>
                <a:lnTo>
                  <a:pt x="3492000" y="1819920"/>
                </a:lnTo>
                <a:lnTo>
                  <a:pt x="406406" y="1819920"/>
                </a:lnTo>
                <a:cubicBezTo>
                  <a:pt x="298620" y="1819920"/>
                  <a:pt x="195249" y="1777102"/>
                  <a:pt x="119034" y="1700886"/>
                </a:cubicBezTo>
                <a:cubicBezTo>
                  <a:pt x="42818" y="1624670"/>
                  <a:pt x="1" y="1521299"/>
                  <a:pt x="1" y="1413513"/>
                </a:cubicBezTo>
                <a:cubicBezTo>
                  <a:pt x="1" y="942342"/>
                  <a:pt x="0" y="471171"/>
                  <a:pt x="0" y="0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anchor="ctr" anchorCtr="0">
            <a:flatTx/>
          </a:bodyPr>
          <a:lstStyle>
            <a:lvl1pPr marL="0" indent="0" algn="ctr">
              <a:spcAft>
                <a:spcPts val="600"/>
              </a:spcAft>
              <a:buFont typeface="Arial" pitchFamily="34" charset="0"/>
              <a:buNone/>
              <a:defRPr sz="5500" b="1" u="none">
                <a:solidFill>
                  <a:schemeClr val="bg1"/>
                </a:solidFill>
              </a:defRPr>
            </a:lvl1pPr>
            <a:lvl2pPr marL="0" indent="0" algn="ctr">
              <a:buFont typeface="Arial" pitchFamily="34" charset="0"/>
              <a:buNone/>
              <a:defRPr sz="1350" cap="all" baseline="0">
                <a:solidFill>
                  <a:schemeClr val="bg1"/>
                </a:solidFill>
              </a:defRPr>
            </a:lvl2pPr>
            <a:lvl3pPr marL="0" indent="0" algn="ctr"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00 %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6"/>
          </p:nvPr>
        </p:nvSpPr>
        <p:spPr bwMode="gray">
          <a:xfrm>
            <a:off x="720000" y="1235074"/>
            <a:ext cx="4068000" cy="321717"/>
          </a:xfrm>
        </p:spPr>
        <p:txBody>
          <a:bodyPr/>
          <a:lstStyle>
            <a:lvl1pPr>
              <a:spcAft>
                <a:spcPts val="0"/>
              </a:spcAft>
              <a:defRPr sz="1000" b="1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8" name="Espace réservé du texte 12"/>
          <p:cNvSpPr>
            <a:spLocks noGrp="1"/>
          </p:cNvSpPr>
          <p:nvPr>
            <p:ph type="body" sz="quarter" idx="17"/>
          </p:nvPr>
        </p:nvSpPr>
        <p:spPr bwMode="gray">
          <a:xfrm>
            <a:off x="720000" y="3539331"/>
            <a:ext cx="4068000" cy="321717"/>
          </a:xfrm>
        </p:spPr>
        <p:txBody>
          <a:bodyPr/>
          <a:lstStyle>
            <a:lvl1pPr>
              <a:spcAft>
                <a:spcPts val="0"/>
              </a:spcAft>
              <a:defRPr sz="1000" b="1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1" name="Espace réservé pour une image  20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720000" y="2027238"/>
            <a:ext cx="863600" cy="863600"/>
          </a:xfrm>
          <a:prstGeom prst="round2DiagRect">
            <a:avLst>
              <a:gd name="adj1" fmla="val 0"/>
              <a:gd name="adj2" fmla="val 18750"/>
            </a:avLst>
          </a:prstGeom>
          <a:ln w="12700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2" name="Espace réservé pour une image  20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720000" y="2278838"/>
            <a:ext cx="612000" cy="612000"/>
          </a:xfrm>
          <a:prstGeom prst="round2DiagRect">
            <a:avLst>
              <a:gd name="adj1" fmla="val 0"/>
              <a:gd name="adj2" fmla="val 18749"/>
            </a:avLst>
          </a:prstGeom>
          <a:solidFill>
            <a:schemeClr val="accent5"/>
          </a:solidFill>
          <a:ln w="1270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3" name="Espace réservé pour une image  20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1821334" y="2027238"/>
            <a:ext cx="863600" cy="863600"/>
          </a:xfrm>
          <a:prstGeom prst="round2DiagRect">
            <a:avLst>
              <a:gd name="adj1" fmla="val 0"/>
              <a:gd name="adj2" fmla="val 18750"/>
            </a:avLst>
          </a:prstGeom>
          <a:ln w="12700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4" name="Espace réservé pour une image  20"/>
          <p:cNvSpPr>
            <a:spLocks noGrp="1"/>
          </p:cNvSpPr>
          <p:nvPr>
            <p:ph type="pic" sz="quarter" idx="21" hasCustomPrompt="1"/>
          </p:nvPr>
        </p:nvSpPr>
        <p:spPr bwMode="gray">
          <a:xfrm>
            <a:off x="1821334" y="2566838"/>
            <a:ext cx="324000" cy="324000"/>
          </a:xfrm>
          <a:prstGeom prst="round2DiagRect">
            <a:avLst>
              <a:gd name="adj1" fmla="val 0"/>
              <a:gd name="adj2" fmla="val 24975"/>
            </a:avLst>
          </a:prstGeom>
          <a:solidFill>
            <a:schemeClr val="accent6"/>
          </a:solidFill>
          <a:ln w="1270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5" name="Espace réservé pour une image  20"/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2887737" y="2027238"/>
            <a:ext cx="863600" cy="863600"/>
          </a:xfrm>
          <a:prstGeom prst="round2DiagRect">
            <a:avLst>
              <a:gd name="adj1" fmla="val 0"/>
              <a:gd name="adj2" fmla="val 18750"/>
            </a:avLst>
          </a:prstGeom>
          <a:ln w="12700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6" name="Espace réservé pour une image  20"/>
          <p:cNvSpPr>
            <a:spLocks noGrp="1"/>
          </p:cNvSpPr>
          <p:nvPr>
            <p:ph type="pic" sz="quarter" idx="23" hasCustomPrompt="1"/>
          </p:nvPr>
        </p:nvSpPr>
        <p:spPr bwMode="gray">
          <a:xfrm>
            <a:off x="2887737" y="2116838"/>
            <a:ext cx="774000" cy="774000"/>
          </a:xfrm>
          <a:prstGeom prst="round2DiagRect">
            <a:avLst>
              <a:gd name="adj1" fmla="val 0"/>
              <a:gd name="adj2" fmla="val 15130"/>
            </a:avLst>
          </a:prstGeom>
          <a:solidFill>
            <a:schemeClr val="tx2"/>
          </a:solidFill>
          <a:ln w="1270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7" name="Espace réservé pour une image  20"/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3962524" y="2027238"/>
            <a:ext cx="863600" cy="863600"/>
          </a:xfrm>
          <a:prstGeom prst="round2DiagRect">
            <a:avLst>
              <a:gd name="adj1" fmla="val 0"/>
              <a:gd name="adj2" fmla="val 18750"/>
            </a:avLst>
          </a:prstGeom>
          <a:ln w="12700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8" name="Espace réservé pour une image  20"/>
          <p:cNvSpPr>
            <a:spLocks noGrp="1"/>
          </p:cNvSpPr>
          <p:nvPr>
            <p:ph type="pic" sz="quarter" idx="25" hasCustomPrompt="1"/>
          </p:nvPr>
        </p:nvSpPr>
        <p:spPr bwMode="gray">
          <a:xfrm>
            <a:off x="3962524" y="2224838"/>
            <a:ext cx="666000" cy="666000"/>
          </a:xfrm>
          <a:prstGeom prst="round2DiagRect">
            <a:avLst>
              <a:gd name="adj1" fmla="val 0"/>
              <a:gd name="adj2" fmla="val 17824"/>
            </a:avLst>
          </a:prstGeom>
          <a:solidFill>
            <a:schemeClr val="bg2"/>
          </a:solidFill>
          <a:ln w="1270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9" name="Espace réservé du texte 12"/>
          <p:cNvSpPr>
            <a:spLocks noGrp="1"/>
          </p:cNvSpPr>
          <p:nvPr>
            <p:ph type="body" sz="quarter" idx="26"/>
          </p:nvPr>
        </p:nvSpPr>
        <p:spPr bwMode="gray">
          <a:xfrm>
            <a:off x="720000" y="1585590"/>
            <a:ext cx="864000" cy="321717"/>
          </a:xfrm>
        </p:spPr>
        <p:txBody>
          <a:bodyPr anchor="b" anchorCtr="0"/>
          <a:lstStyle>
            <a:lvl1pPr>
              <a:spcAft>
                <a:spcPts val="0"/>
              </a:spcAft>
              <a:defRPr sz="900" b="0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30" name="Espace réservé du texte 12"/>
          <p:cNvSpPr>
            <a:spLocks noGrp="1"/>
          </p:cNvSpPr>
          <p:nvPr>
            <p:ph type="body" sz="quarter" idx="27"/>
          </p:nvPr>
        </p:nvSpPr>
        <p:spPr bwMode="gray">
          <a:xfrm>
            <a:off x="1821334" y="1585590"/>
            <a:ext cx="864000" cy="321717"/>
          </a:xfrm>
        </p:spPr>
        <p:txBody>
          <a:bodyPr anchor="b" anchorCtr="0"/>
          <a:lstStyle>
            <a:lvl1pPr>
              <a:spcAft>
                <a:spcPts val="0"/>
              </a:spcAft>
              <a:defRPr sz="900" b="0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31" name="Espace réservé du texte 12"/>
          <p:cNvSpPr>
            <a:spLocks noGrp="1"/>
          </p:cNvSpPr>
          <p:nvPr>
            <p:ph type="body" sz="quarter" idx="28"/>
          </p:nvPr>
        </p:nvSpPr>
        <p:spPr bwMode="gray">
          <a:xfrm>
            <a:off x="2887737" y="1585590"/>
            <a:ext cx="864000" cy="321717"/>
          </a:xfrm>
        </p:spPr>
        <p:txBody>
          <a:bodyPr anchor="b" anchorCtr="0"/>
          <a:lstStyle>
            <a:lvl1pPr>
              <a:spcAft>
                <a:spcPts val="0"/>
              </a:spcAft>
              <a:defRPr sz="900" b="0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32" name="Espace réservé du texte 12"/>
          <p:cNvSpPr>
            <a:spLocks noGrp="1"/>
          </p:cNvSpPr>
          <p:nvPr>
            <p:ph type="body" sz="quarter" idx="29"/>
          </p:nvPr>
        </p:nvSpPr>
        <p:spPr bwMode="gray">
          <a:xfrm>
            <a:off x="3962524" y="1585590"/>
            <a:ext cx="864000" cy="321717"/>
          </a:xfrm>
        </p:spPr>
        <p:txBody>
          <a:bodyPr anchor="b" anchorCtr="0"/>
          <a:lstStyle>
            <a:lvl1pPr>
              <a:spcAft>
                <a:spcPts val="0"/>
              </a:spcAft>
              <a:defRPr sz="900" b="0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33" name="Espace réservé du texte 12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720000" y="2968377"/>
            <a:ext cx="864000" cy="321717"/>
          </a:xfrm>
        </p:spPr>
        <p:txBody>
          <a:bodyPr anchor="t" anchorCtr="0"/>
          <a:lstStyle>
            <a:lvl1pPr algn="ctr">
              <a:spcAft>
                <a:spcPts val="0"/>
              </a:spcAft>
              <a:defRPr sz="1200" b="1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00%</a:t>
            </a:r>
          </a:p>
        </p:txBody>
      </p:sp>
      <p:sp>
        <p:nvSpPr>
          <p:cNvPr id="34" name="Espace réservé du texte 12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1821334" y="2968377"/>
            <a:ext cx="864000" cy="321717"/>
          </a:xfrm>
        </p:spPr>
        <p:txBody>
          <a:bodyPr anchor="t" anchorCtr="0"/>
          <a:lstStyle>
            <a:lvl1pPr algn="ctr">
              <a:spcAft>
                <a:spcPts val="0"/>
              </a:spcAft>
              <a:defRPr sz="1200" b="1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00%</a:t>
            </a:r>
          </a:p>
        </p:txBody>
      </p:sp>
      <p:sp>
        <p:nvSpPr>
          <p:cNvPr id="35" name="Espace réservé du texte 12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2887337" y="2968377"/>
            <a:ext cx="864000" cy="321717"/>
          </a:xfrm>
        </p:spPr>
        <p:txBody>
          <a:bodyPr anchor="t" anchorCtr="0"/>
          <a:lstStyle>
            <a:lvl1pPr algn="ctr">
              <a:spcAft>
                <a:spcPts val="0"/>
              </a:spcAft>
              <a:defRPr sz="1200" b="1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00%</a:t>
            </a:r>
          </a:p>
        </p:txBody>
      </p:sp>
      <p:sp>
        <p:nvSpPr>
          <p:cNvPr id="36" name="Espace réservé du texte 12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3962524" y="2968377"/>
            <a:ext cx="864000" cy="321717"/>
          </a:xfrm>
        </p:spPr>
        <p:txBody>
          <a:bodyPr anchor="t" anchorCtr="0"/>
          <a:lstStyle>
            <a:lvl1pPr algn="ctr">
              <a:spcAft>
                <a:spcPts val="0"/>
              </a:spcAft>
              <a:defRPr sz="1200" b="1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00%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rniè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logo_texte_titre.jpg"/>
          <p:cNvPicPr>
            <a:picLocks noChangeAspect="1"/>
          </p:cNvPicPr>
          <p:nvPr userDrawn="1"/>
        </p:nvPicPr>
        <p:blipFill>
          <a:blip r:embed="rId2" cstate="print"/>
          <a:srcRect r="1764" b="8635"/>
          <a:stretch>
            <a:fillRect/>
          </a:stretch>
        </p:blipFill>
        <p:spPr>
          <a:xfrm>
            <a:off x="5961150" y="5705648"/>
            <a:ext cx="3182850" cy="1152352"/>
          </a:xfrm>
          <a:prstGeom prst="rect">
            <a:avLst/>
          </a:prstGeom>
        </p:spPr>
      </p:pic>
      <p:pic>
        <p:nvPicPr>
          <p:cNvPr id="10" name="Image 9" descr="logo_titre.jpg"/>
          <p:cNvPicPr>
            <a:picLocks noChangeAspect="1"/>
          </p:cNvPicPr>
          <p:nvPr userDrawn="1"/>
        </p:nvPicPr>
        <p:blipFill>
          <a:blip r:embed="rId3" cstate="print"/>
          <a:srcRect b="8630"/>
          <a:stretch>
            <a:fillRect/>
          </a:stretch>
        </p:blipFill>
        <p:spPr>
          <a:xfrm>
            <a:off x="3744000" y="5704776"/>
            <a:ext cx="1692000" cy="115322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000" y="6045037"/>
            <a:ext cx="3239904" cy="808200"/>
          </a:xfrm>
        </p:spPr>
        <p:txBody>
          <a:bodyPr anchor="t" anchorCtr="0"/>
          <a:lstStyle>
            <a:lvl1pPr>
              <a:defRPr sz="1400">
                <a:solidFill>
                  <a:schemeClr val="accent1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D79DB6-C106-42CE-AA01-7361BEA5EDDB}" type="datetime1">
              <a:rPr lang="fr-FR" smtClean="0"/>
              <a:pPr/>
              <a:t>07/02/2017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Formation à l’installation de la Solution Citybox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 6" descr="visuel_derniere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68000" y="468000"/>
            <a:ext cx="8208000" cy="47144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 puces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/>
        <p:txBody>
          <a:bodyPr/>
          <a:lstStyle>
            <a:lvl5pPr>
              <a:defRPr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FR" dirty="0" smtClean="0"/>
              <a:t>Sixième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1FDD76DA-2781-4F21-A4F9-DD0D5B1E0C17}" type="datetime1">
              <a:rPr lang="fr-FR" smtClean="0"/>
              <a:pPr/>
              <a:t>07/02/2017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et visuel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648000" y="1215040"/>
            <a:ext cx="3852000" cy="523829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FR" dirty="0" smtClean="0"/>
              <a:t>Sixième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1386C2FB-CB9A-4C67-A2E8-1EB50A5223FC}" type="datetime1">
              <a:rPr lang="fr-FR" smtClean="0"/>
              <a:pPr/>
              <a:t>07/02/2017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5274000" y="1260000"/>
            <a:ext cx="3492000" cy="4914000"/>
          </a:xfrm>
          <a:prstGeom prst="round2DiagRect">
            <a:avLst>
              <a:gd name="adj1" fmla="val 0"/>
              <a:gd name="adj2" fmla="val 9846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white">
          <a:xfrm>
            <a:off x="0" y="0"/>
            <a:ext cx="7596336" cy="980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648000" y="1187608"/>
            <a:ext cx="5364160" cy="5265728"/>
          </a:xfrm>
        </p:spPr>
        <p:txBody>
          <a:bodyPr/>
          <a:lstStyle>
            <a:lvl1pPr marL="0" indent="0">
              <a:lnSpc>
                <a:spcPts val="3400"/>
              </a:lnSpc>
              <a:spcAft>
                <a:spcPts val="0"/>
              </a:spcAft>
              <a:buClr>
                <a:schemeClr val="accent3"/>
              </a:buClr>
              <a:buSzPct val="130000"/>
              <a:buFont typeface="+mj-lt"/>
              <a:buNone/>
              <a:defRPr sz="2000"/>
            </a:lvl1pPr>
            <a:lvl2pPr marL="361950" indent="0">
              <a:spcAft>
                <a:spcPts val="600"/>
              </a:spcAft>
              <a:buFont typeface="Arial" pitchFamily="34" charset="0"/>
              <a:buNone/>
              <a:defRPr sz="1600"/>
            </a:lvl2pPr>
            <a:lvl3pPr marL="0" indent="0">
              <a:buNone/>
              <a:defRPr sz="1600"/>
            </a:lvl3pPr>
            <a:lvl4pPr marL="0" indent="0">
              <a:buNone/>
              <a:defRPr sz="1400"/>
            </a:lvl4pPr>
            <a:lvl5pPr marL="0" indent="0">
              <a:buNone/>
              <a:defRPr sz="12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936CC8FB-55BC-4369-926E-F61B9A3AE6A4}" type="datetime1">
              <a:rPr lang="fr-FR" smtClean="0"/>
              <a:pPr/>
              <a:t>07/02/2017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6300192" y="1260000"/>
            <a:ext cx="2465808" cy="4914000"/>
          </a:xfrm>
          <a:prstGeom prst="round2DiagRect">
            <a:avLst>
              <a:gd name="adj1" fmla="val 0"/>
              <a:gd name="adj2" fmla="val 14095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 bwMode="white">
          <a:xfrm>
            <a:off x="0" y="0"/>
            <a:ext cx="7596336" cy="980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 bwMode="gray">
          <a:xfrm>
            <a:off x="0" y="4202800"/>
            <a:ext cx="1159456" cy="2250536"/>
          </a:xfrm>
        </p:spPr>
        <p:txBody>
          <a:bodyPr anchor="t" anchorCtr="0"/>
          <a:lstStyle>
            <a:lvl1pPr algn="r">
              <a:defRPr sz="7200">
                <a:solidFill>
                  <a:schemeClr val="accent3"/>
                </a:solidFill>
              </a:defRPr>
            </a:lvl1pPr>
          </a:lstStyle>
          <a:p>
            <a:r>
              <a:rPr lang="fr-FR" dirty="0" smtClean="0"/>
              <a:t>0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 bwMode="gray">
          <a:xfrm>
            <a:off x="1475656" y="4320528"/>
            <a:ext cx="7272808" cy="2132808"/>
          </a:xfrm>
        </p:spPr>
        <p:txBody>
          <a:bodyPr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32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54A0-8F55-40B5-BB67-C593EEE4F41C}" type="datetime1">
              <a:rPr lang="fr-FR" smtClean="0"/>
              <a:pPr/>
              <a:t>07/02/2017</a:t>
            </a:fld>
            <a:endParaRPr lang="fr-FR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 dirty="0"/>
          </a:p>
        </p:txBody>
      </p:sp>
      <p:sp>
        <p:nvSpPr>
          <p:cNvPr id="17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648000" y="1134000"/>
            <a:ext cx="8118000" cy="2880000"/>
          </a:xfrm>
          <a:prstGeom prst="round2DiagRect">
            <a:avLst>
              <a:gd name="adj1" fmla="val 0"/>
              <a:gd name="adj2" fmla="val 11751"/>
            </a:avLst>
          </a:prstGeom>
          <a:solidFill>
            <a:srgbClr val="D9D9D9"/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 puces ble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/>
        <p:txBody>
          <a:bodyPr/>
          <a:lstStyle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defRPr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FR" dirty="0" smtClean="0"/>
              <a:t>Sixième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7C863C3A-7040-4248-A540-31BA5777CAFE}" type="datetime1">
              <a:rPr lang="fr-FR" smtClean="0"/>
              <a:pPr/>
              <a:t>07/02/2017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et visuel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648000" y="1215040"/>
            <a:ext cx="3852000" cy="523829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FR" dirty="0" smtClean="0"/>
              <a:t>Sixième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7157DBAA-E76D-4A5F-B4E4-A7F5EFA5B6F8}" type="datetime1">
              <a:rPr lang="fr-FR" smtClean="0"/>
              <a:pPr/>
              <a:t>07/02/2017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5274000" y="1260000"/>
            <a:ext cx="3492000" cy="4914000"/>
          </a:xfrm>
          <a:prstGeom prst="round2DiagRect">
            <a:avLst>
              <a:gd name="adj1" fmla="val 0"/>
              <a:gd name="adj2" fmla="val 9846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14E46-E569-492F-A40A-C82D9C3E24F4}" type="datetime1">
              <a:rPr lang="fr-FR" smtClean="0"/>
              <a:pPr/>
              <a:t>07/02/2017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648000" y="1134000"/>
            <a:ext cx="8118000" cy="5040000"/>
          </a:xfrm>
          <a:prstGeom prst="round2DiagRect">
            <a:avLst>
              <a:gd name="adj1" fmla="val 0"/>
              <a:gd name="adj2" fmla="val 785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CE145-2FC6-47FB-A7D0-5C06D067D75D}" type="datetime1">
              <a:rPr lang="fr-FR" smtClean="0"/>
              <a:pPr/>
              <a:t>07/02/2017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683567" y="764704"/>
            <a:ext cx="2693045" cy="2088232"/>
          </a:xfrm>
        </p:spPr>
        <p:txBody>
          <a:bodyPr/>
          <a:lstStyle>
            <a:lvl1pPr algn="r">
              <a:spcAft>
                <a:spcPts val="0"/>
              </a:spcAft>
              <a:defRPr sz="131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 smtClean="0"/>
              <a:t>00</a:t>
            </a:r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/>
          </p:nvPr>
        </p:nvSpPr>
        <p:spPr>
          <a:xfrm>
            <a:off x="3419872" y="764703"/>
            <a:ext cx="1728192" cy="1679823"/>
          </a:xfrm>
        </p:spPr>
        <p:txBody>
          <a:bodyPr anchor="b" anchorCtr="0"/>
          <a:lstStyle>
            <a:lvl1pPr>
              <a:spcAft>
                <a:spcPts val="0"/>
              </a:spcAft>
              <a:defRPr sz="2650">
                <a:solidFill>
                  <a:schemeClr val="accent1"/>
                </a:solidFill>
              </a:defRPr>
            </a:lvl1pPr>
            <a:lvl2pPr>
              <a:defRPr sz="900">
                <a:solidFill>
                  <a:schemeClr val="accent1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8" name="Espace réservé du texte 8"/>
          <p:cNvSpPr>
            <a:spLocks noGrp="1"/>
          </p:cNvSpPr>
          <p:nvPr>
            <p:ph type="body" sz="quarter" idx="19" hasCustomPrompt="1"/>
          </p:nvPr>
        </p:nvSpPr>
        <p:spPr>
          <a:xfrm>
            <a:off x="706428" y="2371740"/>
            <a:ext cx="3096344" cy="2425412"/>
          </a:xfrm>
        </p:spPr>
        <p:txBody>
          <a:bodyPr/>
          <a:lstStyle>
            <a:lvl1pPr algn="r">
              <a:spcAft>
                <a:spcPts val="0"/>
              </a:spcAft>
              <a:defRPr sz="15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00</a:t>
            </a:r>
            <a:endParaRPr lang="fr-FR" dirty="0"/>
          </a:p>
        </p:txBody>
      </p:sp>
      <p:sp>
        <p:nvSpPr>
          <p:cNvPr id="19" name="Espace réservé du texte 10"/>
          <p:cNvSpPr>
            <a:spLocks noGrp="1"/>
          </p:cNvSpPr>
          <p:nvPr>
            <p:ph type="body" sz="quarter" idx="20"/>
          </p:nvPr>
        </p:nvSpPr>
        <p:spPr>
          <a:xfrm>
            <a:off x="3874780" y="3717032"/>
            <a:ext cx="2497420" cy="697221"/>
          </a:xfrm>
        </p:spPr>
        <p:txBody>
          <a:bodyPr anchor="b" anchorCtr="0"/>
          <a:lstStyle>
            <a:lvl1pPr>
              <a:spcAft>
                <a:spcPts val="0"/>
              </a:spcAft>
              <a:defRPr sz="3500">
                <a:solidFill>
                  <a:schemeClr val="accent3"/>
                </a:solidFill>
              </a:defRPr>
            </a:lvl1pPr>
            <a:lvl2pPr>
              <a:defRPr sz="900">
                <a:solidFill>
                  <a:schemeClr val="accent1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0" name="Espace réservé du texte 10"/>
          <p:cNvSpPr>
            <a:spLocks noGrp="1"/>
          </p:cNvSpPr>
          <p:nvPr>
            <p:ph type="body" sz="quarter" idx="21"/>
          </p:nvPr>
        </p:nvSpPr>
        <p:spPr>
          <a:xfrm>
            <a:off x="6440016" y="3864858"/>
            <a:ext cx="1948408" cy="504056"/>
          </a:xfrm>
        </p:spPr>
        <p:txBody>
          <a:bodyPr anchor="b" anchorCtr="0"/>
          <a:lstStyle>
            <a:lvl1pPr>
              <a:spcAft>
                <a:spcPts val="0"/>
              </a:spcAft>
              <a:defRPr sz="1000">
                <a:solidFill>
                  <a:schemeClr val="accent3"/>
                </a:solidFill>
              </a:defRPr>
            </a:lvl1pPr>
            <a:lvl2pPr>
              <a:defRPr sz="900">
                <a:solidFill>
                  <a:schemeClr val="accent1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6" name="Espace réservé du texte 8"/>
          <p:cNvSpPr>
            <a:spLocks noGrp="1"/>
          </p:cNvSpPr>
          <p:nvPr>
            <p:ph type="body" sz="quarter" idx="17" hasCustomPrompt="1"/>
          </p:nvPr>
        </p:nvSpPr>
        <p:spPr>
          <a:xfrm>
            <a:off x="4211960" y="2318400"/>
            <a:ext cx="2060213" cy="1542648"/>
          </a:xfrm>
        </p:spPr>
        <p:txBody>
          <a:bodyPr/>
          <a:lstStyle>
            <a:lvl1pPr algn="r">
              <a:spcAft>
                <a:spcPts val="0"/>
              </a:spcAft>
              <a:defRPr sz="97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 smtClean="0"/>
              <a:t>00</a:t>
            </a:r>
            <a:endParaRPr lang="fr-FR" dirty="0"/>
          </a:p>
        </p:txBody>
      </p:sp>
      <p:sp>
        <p:nvSpPr>
          <p:cNvPr id="17" name="Espace réservé du texte 10"/>
          <p:cNvSpPr>
            <a:spLocks noGrp="1"/>
          </p:cNvSpPr>
          <p:nvPr>
            <p:ph type="body" sz="quarter" idx="18"/>
          </p:nvPr>
        </p:nvSpPr>
        <p:spPr>
          <a:xfrm>
            <a:off x="6444208" y="2636912"/>
            <a:ext cx="1944215" cy="952123"/>
          </a:xfrm>
        </p:spPr>
        <p:txBody>
          <a:bodyPr anchor="b" anchorCtr="0"/>
          <a:lstStyle>
            <a:lvl1pPr>
              <a:spcAft>
                <a:spcPts val="0"/>
              </a:spcAft>
              <a:defRPr sz="2650">
                <a:solidFill>
                  <a:schemeClr val="accent2"/>
                </a:solidFill>
              </a:defRPr>
            </a:lvl1pPr>
            <a:lvl2pPr>
              <a:defRPr sz="900">
                <a:solidFill>
                  <a:schemeClr val="accent2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4" name="Espace réservé du texte 8"/>
          <p:cNvSpPr>
            <a:spLocks noGrp="1"/>
          </p:cNvSpPr>
          <p:nvPr>
            <p:ph type="body" sz="quarter" idx="15" hasCustomPrompt="1"/>
          </p:nvPr>
        </p:nvSpPr>
        <p:spPr>
          <a:xfrm>
            <a:off x="5220072" y="908720"/>
            <a:ext cx="3168352" cy="1584176"/>
          </a:xfrm>
        </p:spPr>
        <p:txBody>
          <a:bodyPr anchor="b" anchorCtr="0"/>
          <a:lstStyle>
            <a:lvl1pPr algn="l">
              <a:spcAft>
                <a:spcPts val="0"/>
              </a:spcAft>
              <a:defRPr sz="975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00</a:t>
            </a:r>
            <a:endParaRPr lang="fr-FR" dirty="0"/>
          </a:p>
        </p:txBody>
      </p:sp>
      <p:sp>
        <p:nvSpPr>
          <p:cNvPr id="15" name="Espace réservé du texte 10"/>
          <p:cNvSpPr>
            <a:spLocks noGrp="1"/>
          </p:cNvSpPr>
          <p:nvPr>
            <p:ph type="body" sz="quarter" idx="16"/>
          </p:nvPr>
        </p:nvSpPr>
        <p:spPr>
          <a:xfrm>
            <a:off x="5258172" y="2322593"/>
            <a:ext cx="3130252" cy="242311"/>
          </a:xfrm>
        </p:spPr>
        <p:txBody>
          <a:bodyPr anchor="t" anchorCtr="0"/>
          <a:lstStyle>
            <a:lvl1pPr>
              <a:spcAft>
                <a:spcPts val="0"/>
              </a:spcAft>
              <a:defRPr sz="900">
                <a:solidFill>
                  <a:schemeClr val="accent3"/>
                </a:solidFill>
              </a:defRPr>
            </a:lvl1pPr>
            <a:lvl2pPr>
              <a:defRPr sz="2650">
                <a:solidFill>
                  <a:schemeClr val="accent3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1" name="Espace réservé du texte 8"/>
          <p:cNvSpPr>
            <a:spLocks noGrp="1"/>
          </p:cNvSpPr>
          <p:nvPr>
            <p:ph type="body" sz="quarter" idx="22" hasCustomPrompt="1"/>
          </p:nvPr>
        </p:nvSpPr>
        <p:spPr>
          <a:xfrm>
            <a:off x="683568" y="4365104"/>
            <a:ext cx="2353404" cy="1633324"/>
          </a:xfrm>
        </p:spPr>
        <p:txBody>
          <a:bodyPr anchor="b" anchorCtr="0"/>
          <a:lstStyle>
            <a:lvl1pPr algn="r">
              <a:spcAft>
                <a:spcPts val="0"/>
              </a:spcAft>
              <a:defRPr sz="101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 smtClean="0"/>
              <a:t>00</a:t>
            </a:r>
            <a:endParaRPr lang="fr-FR" dirty="0"/>
          </a:p>
        </p:txBody>
      </p:sp>
      <p:sp>
        <p:nvSpPr>
          <p:cNvPr id="22" name="Espace réservé du texte 10"/>
          <p:cNvSpPr>
            <a:spLocks noGrp="1"/>
          </p:cNvSpPr>
          <p:nvPr>
            <p:ph type="body" sz="quarter" idx="23"/>
          </p:nvPr>
        </p:nvSpPr>
        <p:spPr>
          <a:xfrm>
            <a:off x="899592" y="5820504"/>
            <a:ext cx="2808312" cy="504056"/>
          </a:xfrm>
        </p:spPr>
        <p:txBody>
          <a:bodyPr anchor="t" anchorCtr="0"/>
          <a:lstStyle>
            <a:lvl1pPr>
              <a:spcAft>
                <a:spcPts val="0"/>
              </a:spcAft>
              <a:defRPr sz="1000">
                <a:solidFill>
                  <a:schemeClr val="accent1"/>
                </a:solidFill>
              </a:defRPr>
            </a:lvl1pPr>
            <a:lvl2pPr>
              <a:defRPr sz="900">
                <a:solidFill>
                  <a:schemeClr val="accent1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3" name="Espace réservé du texte 10"/>
          <p:cNvSpPr>
            <a:spLocks noGrp="1"/>
          </p:cNvSpPr>
          <p:nvPr>
            <p:ph type="body" sz="quarter" idx="24"/>
          </p:nvPr>
        </p:nvSpPr>
        <p:spPr>
          <a:xfrm>
            <a:off x="3131840" y="4653136"/>
            <a:ext cx="1584176" cy="1133460"/>
          </a:xfrm>
        </p:spPr>
        <p:txBody>
          <a:bodyPr anchor="b" anchorCtr="0"/>
          <a:lstStyle>
            <a:lvl1pPr>
              <a:spcAft>
                <a:spcPts val="0"/>
              </a:spcAft>
              <a:defRPr sz="2200">
                <a:solidFill>
                  <a:schemeClr val="accent1"/>
                </a:solidFill>
              </a:defRPr>
            </a:lvl1pPr>
            <a:lvl2pPr>
              <a:defRPr sz="900">
                <a:solidFill>
                  <a:schemeClr val="accent1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4" name="Espace réservé du texte 8"/>
          <p:cNvSpPr>
            <a:spLocks noGrp="1"/>
          </p:cNvSpPr>
          <p:nvPr>
            <p:ph type="body" sz="quarter" idx="25" hasCustomPrompt="1"/>
          </p:nvPr>
        </p:nvSpPr>
        <p:spPr>
          <a:xfrm>
            <a:off x="4355976" y="4493880"/>
            <a:ext cx="4038337" cy="1542648"/>
          </a:xfrm>
        </p:spPr>
        <p:txBody>
          <a:bodyPr/>
          <a:lstStyle>
            <a:lvl1pPr algn="r">
              <a:spcAft>
                <a:spcPts val="0"/>
              </a:spcAft>
              <a:defRPr sz="946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 smtClean="0"/>
              <a:t>00</a:t>
            </a:r>
            <a:endParaRPr lang="fr-FR" dirty="0"/>
          </a:p>
        </p:txBody>
      </p:sp>
      <p:sp>
        <p:nvSpPr>
          <p:cNvPr id="25" name="Espace réservé du texte 10"/>
          <p:cNvSpPr>
            <a:spLocks noGrp="1"/>
          </p:cNvSpPr>
          <p:nvPr>
            <p:ph type="body" sz="quarter" idx="26"/>
          </p:nvPr>
        </p:nvSpPr>
        <p:spPr>
          <a:xfrm>
            <a:off x="4716016" y="5805264"/>
            <a:ext cx="3346276" cy="288032"/>
          </a:xfrm>
        </p:spPr>
        <p:txBody>
          <a:bodyPr anchor="t" anchorCtr="0"/>
          <a:lstStyle>
            <a:lvl1pPr algn="r">
              <a:spcAft>
                <a:spcPts val="0"/>
              </a:spcAft>
              <a:defRPr sz="1000">
                <a:solidFill>
                  <a:schemeClr val="accent2"/>
                </a:solidFill>
              </a:defRPr>
            </a:lvl1pPr>
            <a:lvl2pPr>
              <a:defRPr sz="900">
                <a:solidFill>
                  <a:schemeClr val="accent1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es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648000" y="1134000"/>
            <a:ext cx="8118000" cy="5040000"/>
          </a:xfrm>
          <a:prstGeom prst="round2DiagRect">
            <a:avLst>
              <a:gd name="adj1" fmla="val 0"/>
              <a:gd name="adj2" fmla="val 785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3" name="Espace réservé pour une image  21"/>
          <p:cNvSpPr>
            <a:spLocks noGrp="1"/>
          </p:cNvSpPr>
          <p:nvPr>
            <p:ph type="pic" sz="quarter" idx="22" hasCustomPrompt="1"/>
          </p:nvPr>
        </p:nvSpPr>
        <p:spPr>
          <a:xfrm>
            <a:off x="1008000" y="1584000"/>
            <a:ext cx="2880000" cy="3960000"/>
          </a:xfrm>
          <a:prstGeom prst="round2DiagRect">
            <a:avLst>
              <a:gd name="adj1" fmla="val 0"/>
              <a:gd name="adj2" fmla="val 18190"/>
            </a:avLst>
          </a:prstGeom>
          <a:solidFill>
            <a:schemeClr val="accent3">
              <a:alpha val="80000"/>
            </a:schemeClr>
          </a:solidFill>
        </p:spPr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CE7EC-4E6E-4278-A37A-D02E8BF31364}" type="datetime1">
              <a:rPr lang="fr-FR" smtClean="0"/>
              <a:pPr/>
              <a:t>07/02/2017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4" hasCustomPrompt="1"/>
          </p:nvPr>
        </p:nvSpPr>
        <p:spPr>
          <a:xfrm>
            <a:off x="1854874" y="1816377"/>
            <a:ext cx="1152000" cy="1152000"/>
          </a:xfrm>
        </p:spPr>
        <p:txBody>
          <a:bodyPr bIns="72000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3" name="Espace réservé pour une image  9"/>
          <p:cNvSpPr>
            <a:spLocks noGrp="1"/>
          </p:cNvSpPr>
          <p:nvPr>
            <p:ph type="pic" sz="quarter" idx="15" hasCustomPrompt="1"/>
          </p:nvPr>
        </p:nvSpPr>
        <p:spPr>
          <a:xfrm>
            <a:off x="1429105" y="4446677"/>
            <a:ext cx="468000" cy="360000"/>
          </a:xfrm>
        </p:spPr>
        <p:txBody>
          <a:bodyPr bIns="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4" name="Espace réservé pour une image  9"/>
          <p:cNvSpPr>
            <a:spLocks noGrp="1"/>
          </p:cNvSpPr>
          <p:nvPr>
            <p:ph type="pic" sz="quarter" idx="16" hasCustomPrompt="1"/>
          </p:nvPr>
        </p:nvSpPr>
        <p:spPr>
          <a:xfrm>
            <a:off x="2293201" y="4446677"/>
            <a:ext cx="468000" cy="360000"/>
          </a:xfrm>
        </p:spPr>
        <p:txBody>
          <a:bodyPr bIns="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5" name="Espace réservé pour une image  9"/>
          <p:cNvSpPr>
            <a:spLocks noGrp="1"/>
          </p:cNvSpPr>
          <p:nvPr>
            <p:ph type="pic" sz="quarter" idx="17" hasCustomPrompt="1"/>
          </p:nvPr>
        </p:nvSpPr>
        <p:spPr>
          <a:xfrm>
            <a:off x="3157297" y="4446677"/>
            <a:ext cx="468000" cy="360000"/>
          </a:xfrm>
        </p:spPr>
        <p:txBody>
          <a:bodyPr bIns="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8"/>
          </p:nvPr>
        </p:nvSpPr>
        <p:spPr>
          <a:xfrm>
            <a:off x="1296000" y="3350692"/>
            <a:ext cx="2555920" cy="1086419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1200" b="1">
                <a:solidFill>
                  <a:schemeClr val="bg1"/>
                </a:solidFill>
              </a:defRPr>
            </a:lvl1pPr>
            <a:lvl2pPr>
              <a:lnSpc>
                <a:spcPts val="900"/>
              </a:lnSpc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8" name="Espace réservé du texte 16"/>
          <p:cNvSpPr>
            <a:spLocks noGrp="1"/>
          </p:cNvSpPr>
          <p:nvPr>
            <p:ph type="body" sz="quarter" idx="19"/>
          </p:nvPr>
        </p:nvSpPr>
        <p:spPr>
          <a:xfrm>
            <a:off x="1221532" y="4872385"/>
            <a:ext cx="864096" cy="716855"/>
          </a:xfrm>
        </p:spPr>
        <p:txBody>
          <a:bodyPr/>
          <a:lstStyle>
            <a:lvl1pPr algn="ctr">
              <a:spcAft>
                <a:spcPts val="0"/>
              </a:spcAft>
              <a:defRPr sz="1100" b="1">
                <a:solidFill>
                  <a:schemeClr val="bg1"/>
                </a:solidFill>
              </a:defRPr>
            </a:lvl1pPr>
            <a:lvl2pPr algn="ctr">
              <a:defRPr sz="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9" name="Espace réservé du texte 16"/>
          <p:cNvSpPr>
            <a:spLocks noGrp="1"/>
          </p:cNvSpPr>
          <p:nvPr>
            <p:ph type="body" sz="quarter" idx="20"/>
          </p:nvPr>
        </p:nvSpPr>
        <p:spPr>
          <a:xfrm>
            <a:off x="2085628" y="4872385"/>
            <a:ext cx="864096" cy="716855"/>
          </a:xfrm>
        </p:spPr>
        <p:txBody>
          <a:bodyPr/>
          <a:lstStyle>
            <a:lvl1pPr algn="ctr">
              <a:spcAft>
                <a:spcPts val="0"/>
              </a:spcAft>
              <a:defRPr sz="1100" b="1">
                <a:solidFill>
                  <a:schemeClr val="bg1"/>
                </a:solidFill>
              </a:defRPr>
            </a:lvl1pPr>
            <a:lvl2pPr algn="ctr">
              <a:defRPr sz="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20" name="Espace réservé du texte 16"/>
          <p:cNvSpPr>
            <a:spLocks noGrp="1"/>
          </p:cNvSpPr>
          <p:nvPr>
            <p:ph type="body" sz="quarter" idx="21"/>
          </p:nvPr>
        </p:nvSpPr>
        <p:spPr>
          <a:xfrm>
            <a:off x="2959249" y="4872385"/>
            <a:ext cx="864096" cy="716855"/>
          </a:xfrm>
        </p:spPr>
        <p:txBody>
          <a:bodyPr/>
          <a:lstStyle>
            <a:lvl1pPr algn="ctr">
              <a:spcAft>
                <a:spcPts val="0"/>
              </a:spcAft>
              <a:defRPr sz="1100" b="1">
                <a:solidFill>
                  <a:schemeClr val="bg1"/>
                </a:solidFill>
              </a:defRPr>
            </a:lvl1pPr>
            <a:lvl2pPr algn="ctr">
              <a:defRPr sz="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26" name="Espace réservé pour une image  24"/>
          <p:cNvSpPr>
            <a:spLocks noGrp="1"/>
          </p:cNvSpPr>
          <p:nvPr>
            <p:ph type="pic" sz="quarter" idx="23" hasCustomPrompt="1"/>
          </p:nvPr>
        </p:nvSpPr>
        <p:spPr>
          <a:xfrm>
            <a:off x="1294603" y="3188367"/>
            <a:ext cx="2358000" cy="252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7" name="Espace réservé pour une image  24"/>
          <p:cNvSpPr>
            <a:spLocks noGrp="1"/>
          </p:cNvSpPr>
          <p:nvPr>
            <p:ph type="pic" sz="quarter" idx="24" hasCustomPrompt="1"/>
          </p:nvPr>
        </p:nvSpPr>
        <p:spPr>
          <a:xfrm>
            <a:off x="2083470" y="4403995"/>
            <a:ext cx="7200" cy="8460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8" name="Espace réservé pour une image  24"/>
          <p:cNvSpPr>
            <a:spLocks noGrp="1"/>
          </p:cNvSpPr>
          <p:nvPr>
            <p:ph type="pic" sz="quarter" idx="25" hasCustomPrompt="1"/>
          </p:nvPr>
        </p:nvSpPr>
        <p:spPr>
          <a:xfrm>
            <a:off x="2951681" y="4403995"/>
            <a:ext cx="7200" cy="8460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es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648000" y="1134000"/>
            <a:ext cx="8118000" cy="5040000"/>
          </a:xfrm>
          <a:prstGeom prst="round2DiagRect">
            <a:avLst>
              <a:gd name="adj1" fmla="val 0"/>
              <a:gd name="adj2" fmla="val 785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3" name="Espace réservé pour une image  21"/>
          <p:cNvSpPr>
            <a:spLocks noGrp="1"/>
          </p:cNvSpPr>
          <p:nvPr>
            <p:ph type="pic" sz="quarter" idx="22" hasCustomPrompt="1"/>
          </p:nvPr>
        </p:nvSpPr>
        <p:spPr>
          <a:xfrm>
            <a:off x="5512492" y="1584000"/>
            <a:ext cx="2880000" cy="3960000"/>
          </a:xfrm>
          <a:prstGeom prst="round2DiagRect">
            <a:avLst>
              <a:gd name="adj1" fmla="val 0"/>
              <a:gd name="adj2" fmla="val 18190"/>
            </a:avLst>
          </a:prstGeom>
          <a:solidFill>
            <a:schemeClr val="accent3">
              <a:alpha val="80000"/>
            </a:schemeClr>
          </a:solidFill>
        </p:spPr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85528-8065-495B-8634-320A5849DFD1}" type="datetime1">
              <a:rPr lang="fr-FR" smtClean="0"/>
              <a:pPr/>
              <a:t>07/02/2017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4" hasCustomPrompt="1"/>
          </p:nvPr>
        </p:nvSpPr>
        <p:spPr>
          <a:xfrm>
            <a:off x="6359366" y="1816377"/>
            <a:ext cx="1152000" cy="1152000"/>
          </a:xfrm>
        </p:spPr>
        <p:txBody>
          <a:bodyPr bIns="72000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3" name="Espace réservé pour une image  9"/>
          <p:cNvSpPr>
            <a:spLocks noGrp="1"/>
          </p:cNvSpPr>
          <p:nvPr>
            <p:ph type="pic" sz="quarter" idx="15" hasCustomPrompt="1"/>
          </p:nvPr>
        </p:nvSpPr>
        <p:spPr>
          <a:xfrm>
            <a:off x="5933597" y="4446677"/>
            <a:ext cx="468000" cy="360000"/>
          </a:xfrm>
        </p:spPr>
        <p:txBody>
          <a:bodyPr bIns="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4" name="Espace réservé pour une image  9"/>
          <p:cNvSpPr>
            <a:spLocks noGrp="1"/>
          </p:cNvSpPr>
          <p:nvPr>
            <p:ph type="pic" sz="quarter" idx="16" hasCustomPrompt="1"/>
          </p:nvPr>
        </p:nvSpPr>
        <p:spPr>
          <a:xfrm>
            <a:off x="6797693" y="4446677"/>
            <a:ext cx="468000" cy="360000"/>
          </a:xfrm>
        </p:spPr>
        <p:txBody>
          <a:bodyPr bIns="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5" name="Espace réservé pour une image  9"/>
          <p:cNvSpPr>
            <a:spLocks noGrp="1"/>
          </p:cNvSpPr>
          <p:nvPr>
            <p:ph type="pic" sz="quarter" idx="17" hasCustomPrompt="1"/>
          </p:nvPr>
        </p:nvSpPr>
        <p:spPr>
          <a:xfrm>
            <a:off x="7661789" y="4446677"/>
            <a:ext cx="468000" cy="360000"/>
          </a:xfrm>
        </p:spPr>
        <p:txBody>
          <a:bodyPr bIns="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8"/>
          </p:nvPr>
        </p:nvSpPr>
        <p:spPr>
          <a:xfrm>
            <a:off x="5800492" y="3350692"/>
            <a:ext cx="2566600" cy="1086419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1200" b="1">
                <a:solidFill>
                  <a:schemeClr val="bg1"/>
                </a:solidFill>
              </a:defRPr>
            </a:lvl1pPr>
            <a:lvl2pPr>
              <a:lnSpc>
                <a:spcPts val="900"/>
              </a:lnSpc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8" name="Espace réservé du texte 16"/>
          <p:cNvSpPr>
            <a:spLocks noGrp="1"/>
          </p:cNvSpPr>
          <p:nvPr>
            <p:ph type="body" sz="quarter" idx="19"/>
          </p:nvPr>
        </p:nvSpPr>
        <p:spPr>
          <a:xfrm>
            <a:off x="5726024" y="4872385"/>
            <a:ext cx="864096" cy="716855"/>
          </a:xfrm>
        </p:spPr>
        <p:txBody>
          <a:bodyPr/>
          <a:lstStyle>
            <a:lvl1pPr algn="ctr">
              <a:spcAft>
                <a:spcPts val="0"/>
              </a:spcAft>
              <a:defRPr sz="1100" b="1">
                <a:solidFill>
                  <a:schemeClr val="bg1"/>
                </a:solidFill>
              </a:defRPr>
            </a:lvl1pPr>
            <a:lvl2pPr algn="ctr">
              <a:defRPr sz="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9" name="Espace réservé du texte 16"/>
          <p:cNvSpPr>
            <a:spLocks noGrp="1"/>
          </p:cNvSpPr>
          <p:nvPr>
            <p:ph type="body" sz="quarter" idx="20"/>
          </p:nvPr>
        </p:nvSpPr>
        <p:spPr>
          <a:xfrm>
            <a:off x="6590120" y="4872385"/>
            <a:ext cx="864096" cy="716855"/>
          </a:xfrm>
        </p:spPr>
        <p:txBody>
          <a:bodyPr/>
          <a:lstStyle>
            <a:lvl1pPr algn="ctr">
              <a:spcAft>
                <a:spcPts val="0"/>
              </a:spcAft>
              <a:defRPr sz="1100" b="1">
                <a:solidFill>
                  <a:schemeClr val="bg1"/>
                </a:solidFill>
              </a:defRPr>
            </a:lvl1pPr>
            <a:lvl2pPr algn="ctr">
              <a:defRPr sz="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20" name="Espace réservé du texte 16"/>
          <p:cNvSpPr>
            <a:spLocks noGrp="1"/>
          </p:cNvSpPr>
          <p:nvPr>
            <p:ph type="body" sz="quarter" idx="21"/>
          </p:nvPr>
        </p:nvSpPr>
        <p:spPr>
          <a:xfrm>
            <a:off x="7463741" y="4872385"/>
            <a:ext cx="864096" cy="716855"/>
          </a:xfrm>
        </p:spPr>
        <p:txBody>
          <a:bodyPr/>
          <a:lstStyle>
            <a:lvl1pPr algn="ctr">
              <a:spcAft>
                <a:spcPts val="0"/>
              </a:spcAft>
              <a:defRPr sz="1100" b="1">
                <a:solidFill>
                  <a:schemeClr val="bg1"/>
                </a:solidFill>
              </a:defRPr>
            </a:lvl1pPr>
            <a:lvl2pPr algn="ctr">
              <a:defRPr sz="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26" name="Espace réservé pour une image  24"/>
          <p:cNvSpPr>
            <a:spLocks noGrp="1"/>
          </p:cNvSpPr>
          <p:nvPr>
            <p:ph type="pic" sz="quarter" idx="23" hasCustomPrompt="1"/>
          </p:nvPr>
        </p:nvSpPr>
        <p:spPr>
          <a:xfrm>
            <a:off x="5799095" y="3188367"/>
            <a:ext cx="2358000" cy="252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7" name="Espace réservé pour une image  24"/>
          <p:cNvSpPr>
            <a:spLocks noGrp="1"/>
          </p:cNvSpPr>
          <p:nvPr>
            <p:ph type="pic" sz="quarter" idx="24" hasCustomPrompt="1"/>
          </p:nvPr>
        </p:nvSpPr>
        <p:spPr>
          <a:xfrm>
            <a:off x="6587962" y="4403995"/>
            <a:ext cx="7200" cy="8460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8" name="Espace réservé pour une image  24"/>
          <p:cNvSpPr>
            <a:spLocks noGrp="1"/>
          </p:cNvSpPr>
          <p:nvPr>
            <p:ph type="pic" sz="quarter" idx="25" hasCustomPrompt="1"/>
          </p:nvPr>
        </p:nvSpPr>
        <p:spPr>
          <a:xfrm>
            <a:off x="7453792" y="4403995"/>
            <a:ext cx="7200" cy="8460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logo_texte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704000" y="0"/>
            <a:ext cx="1440000" cy="900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648000" y="0"/>
            <a:ext cx="6696000" cy="711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648000" y="1215040"/>
            <a:ext cx="8118000" cy="52382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FR" dirty="0" smtClean="0"/>
              <a:t>Sixième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5940152" y="6566400"/>
            <a:ext cx="2521072" cy="291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accent3"/>
                </a:solidFill>
              </a:defRPr>
            </a:lvl1pPr>
          </a:lstStyle>
          <a:p>
            <a:fld id="{67051452-824C-4F4D-961A-D53CE0D8D41C}" type="datetime1">
              <a:rPr lang="fr-FR" smtClean="0"/>
              <a:pPr/>
              <a:t>07/02/2017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648000" y="6564835"/>
            <a:ext cx="5220000" cy="29316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accent3"/>
                </a:solidFill>
              </a:defRPr>
            </a:lvl1pPr>
          </a:lstStyle>
          <a:p>
            <a:r>
              <a:rPr lang="fr-FR" smtClean="0"/>
              <a:t>Formation à l’installation de la Solution Citybox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460432" y="6566400"/>
            <a:ext cx="305568" cy="291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accent3"/>
                </a:solidFill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9" name="Connecteur droit 8"/>
          <p:cNvCxnSpPr/>
          <p:nvPr/>
        </p:nvCxnSpPr>
        <p:spPr bwMode="gray">
          <a:xfrm>
            <a:off x="648000" y="810000"/>
            <a:ext cx="6696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 bwMode="gray">
          <a:xfrm>
            <a:off x="648000" y="6516000"/>
            <a:ext cx="8118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0" r:id="rId3"/>
    <p:sldLayoutId id="2147483650" r:id="rId4"/>
    <p:sldLayoutId id="2147483658" r:id="rId5"/>
    <p:sldLayoutId id="2147483659" r:id="rId6"/>
    <p:sldLayoutId id="2147483669" r:id="rId7"/>
    <p:sldLayoutId id="2147483670" r:id="rId8"/>
    <p:sldLayoutId id="2147483671" r:id="rId9"/>
    <p:sldLayoutId id="2147483672" r:id="rId10"/>
    <p:sldLayoutId id="2147483668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2050"/>
        </a:spcAft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Tahoma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628650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Tahoma" pitchFamily="34" charset="0"/>
        <a:buChar char="&gt;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9500" indent="-184150" algn="l" defTabSz="914400" rtl="0" eaLnBrk="1" latinLnBrk="0" hangingPunct="1">
        <a:spcBef>
          <a:spcPts val="0"/>
        </a:spcBef>
        <a:spcAft>
          <a:spcPts val="600"/>
        </a:spcAft>
        <a:buFont typeface="Tahoma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079500" indent="0" algn="l" defTabSz="914400" rtl="0" eaLnBrk="1" latinLnBrk="0" hangingPunct="1">
        <a:spcBef>
          <a:spcPts val="0"/>
        </a:spcBef>
        <a:buFont typeface="Arial" pitchFamily="34" charset="0"/>
        <a:buNone/>
        <a:defRPr sz="12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logo_text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04000" y="0"/>
            <a:ext cx="1440000" cy="900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648000" y="0"/>
            <a:ext cx="6696000" cy="711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648000" y="1215040"/>
            <a:ext cx="8118000" cy="52382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FR" dirty="0" smtClean="0"/>
              <a:t>Sixième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5940152" y="6566400"/>
            <a:ext cx="2521072" cy="291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accent3"/>
                </a:solidFill>
              </a:defRPr>
            </a:lvl1pPr>
          </a:lstStyle>
          <a:p>
            <a:fld id="{EABCFB92-22AF-4816-B108-241114BC42C5}" type="datetime1">
              <a:rPr lang="fr-FR" smtClean="0"/>
              <a:pPr/>
              <a:t>07/02/2017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648000" y="6564835"/>
            <a:ext cx="5220000" cy="29316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accent3"/>
                </a:solidFill>
              </a:defRPr>
            </a:lvl1pPr>
          </a:lstStyle>
          <a:p>
            <a:r>
              <a:rPr lang="fr-FR" smtClean="0"/>
              <a:t>Formation à l’installation de la Solution Citybox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460432" y="6566400"/>
            <a:ext cx="305568" cy="291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accent3"/>
                </a:solidFill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9" name="Connecteur droit 8"/>
          <p:cNvCxnSpPr/>
          <p:nvPr/>
        </p:nvCxnSpPr>
        <p:spPr bwMode="gray">
          <a:xfrm>
            <a:off x="648000" y="810000"/>
            <a:ext cx="6696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 bwMode="gray">
          <a:xfrm>
            <a:off x="648000" y="6516000"/>
            <a:ext cx="8118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2050"/>
        </a:spcAft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80000" indent="-180000" algn="l" defTabSz="914400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Font typeface="Tahoma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630000" indent="-180000" algn="l" defTabSz="914400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Font typeface="Tahoma" pitchFamily="34" charset="0"/>
        <a:buChar char="&gt;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9500" indent="-184150" algn="l" defTabSz="914400" rtl="0" eaLnBrk="1" latinLnBrk="0" hangingPunct="1">
        <a:spcBef>
          <a:spcPts val="0"/>
        </a:spcBef>
        <a:spcAft>
          <a:spcPts val="600"/>
        </a:spcAft>
        <a:buFont typeface="Tahoma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079500" indent="0" algn="l" defTabSz="914400" rtl="0" eaLnBrk="1" latinLnBrk="0" hangingPunct="1">
        <a:spcBef>
          <a:spcPts val="0"/>
        </a:spcBef>
        <a:buFont typeface="Arial" pitchFamily="34" charset="0"/>
        <a:buNone/>
        <a:defRPr sz="1200" kern="1200">
          <a:solidFill>
            <a:schemeClr val="accent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png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2"/>
                </a:solidFill>
              </a:rPr>
              <a:t>Configuration HP</a:t>
            </a:r>
          </a:p>
          <a:p>
            <a:r>
              <a:rPr lang="fr-FR" sz="2400" i="1" dirty="0" smtClean="0">
                <a:solidFill>
                  <a:schemeClr val="accent2"/>
                </a:solidFill>
              </a:rPr>
              <a:t>Formation </a:t>
            </a:r>
            <a:r>
              <a:rPr lang="fr-FR" sz="2400" i="1" dirty="0" err="1" smtClean="0">
                <a:solidFill>
                  <a:schemeClr val="accent2"/>
                </a:solidFill>
              </a:rPr>
              <a:t>Citybox</a:t>
            </a:r>
            <a:r>
              <a:rPr lang="fr-FR" sz="2400" i="1" dirty="0" smtClean="0">
                <a:solidFill>
                  <a:schemeClr val="accent2"/>
                </a:solidFill>
              </a:rPr>
              <a:t> Sonorisation</a:t>
            </a:r>
          </a:p>
          <a:p>
            <a:endParaRPr lang="fr-FR" sz="2400" i="1" dirty="0">
              <a:solidFill>
                <a:schemeClr val="accent2"/>
              </a:solidFill>
            </a:endParaRPr>
          </a:p>
          <a:p>
            <a:r>
              <a:rPr lang="fr-FR" sz="1400" i="1" dirty="0" smtClean="0">
                <a:solidFill>
                  <a:schemeClr val="bg1">
                    <a:lumMod val="50000"/>
                  </a:schemeClr>
                </a:solidFill>
              </a:rPr>
              <a:t>Utilisation </a:t>
            </a:r>
            <a:r>
              <a:rPr lang="fr-FR" sz="1400" i="1" dirty="0" err="1" smtClean="0">
                <a:solidFill>
                  <a:schemeClr val="bg1">
                    <a:lumMod val="50000"/>
                  </a:schemeClr>
                </a:solidFill>
              </a:rPr>
              <a:t>Discovery</a:t>
            </a:r>
            <a:r>
              <a:rPr lang="fr-FR" sz="14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i="1" dirty="0" err="1" smtClean="0">
                <a:solidFill>
                  <a:schemeClr val="bg1">
                    <a:lumMod val="50000"/>
                  </a:schemeClr>
                </a:solidFill>
              </a:rPr>
              <a:t>Tool</a:t>
            </a:r>
            <a:r>
              <a:rPr lang="fr-FR" sz="14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r>
              <a:rPr lang="fr-FR" sz="1400" i="1" dirty="0" smtClean="0">
                <a:solidFill>
                  <a:schemeClr val="bg1">
                    <a:lumMod val="50000"/>
                  </a:schemeClr>
                </a:solidFill>
              </a:rPr>
              <a:t>Configuration réseau</a:t>
            </a:r>
          </a:p>
          <a:p>
            <a:r>
              <a:rPr lang="fr-FR" sz="1400" i="1" dirty="0" smtClean="0">
                <a:solidFill>
                  <a:schemeClr val="bg1">
                    <a:lumMod val="50000"/>
                  </a:schemeClr>
                </a:solidFill>
              </a:rPr>
              <a:t>Configuration de la source audio</a:t>
            </a:r>
          </a:p>
          <a:p>
            <a:r>
              <a:rPr lang="fr-FR" sz="1400" i="1" dirty="0" smtClean="0">
                <a:solidFill>
                  <a:schemeClr val="bg1">
                    <a:lumMod val="50000"/>
                  </a:schemeClr>
                </a:solidFill>
              </a:rPr>
              <a:t>Configuration paramètre son (latence, volume,…)</a:t>
            </a:r>
          </a:p>
          <a:p>
            <a:endParaRPr lang="fr-FR" sz="2400" i="1" dirty="0">
              <a:solidFill>
                <a:schemeClr val="accent2"/>
              </a:solidFill>
            </a:endParaRPr>
          </a:p>
          <a:p>
            <a:endParaRPr lang="fr-FR" sz="2400" i="1" dirty="0">
              <a:solidFill>
                <a:schemeClr val="accent2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256D8-57B3-4E20-B453-39E904CAFED7}" type="datetime2">
              <a:rPr lang="fr-FR" smtClean="0"/>
              <a:pPr/>
              <a:t>mardi 7 février 2017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>
          <a:xfrm>
            <a:off x="2987824" y="6520259"/>
            <a:ext cx="3168352" cy="365125"/>
          </a:xfrm>
        </p:spPr>
        <p:txBody>
          <a:bodyPr/>
          <a:lstStyle/>
          <a:p>
            <a:r>
              <a:rPr lang="fr-FR" dirty="0" smtClean="0"/>
              <a:t>Formation à la solution Citybox</a:t>
            </a:r>
            <a:endParaRPr lang="fr-FR" dirty="0"/>
          </a:p>
        </p:txBody>
      </p:sp>
      <p:pic>
        <p:nvPicPr>
          <p:cNvPr id="11" name="Espace réservé pour une image  10" descr="citybox_quadri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10081" b="10081"/>
          <a:stretch>
            <a:fillRect/>
          </a:stretch>
        </p:blipFill>
        <p:spPr>
          <a:ln w="76200">
            <a:solidFill>
              <a:schemeClr val="accent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Points clés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8000" y="1215040"/>
            <a:ext cx="8100464" cy="5238296"/>
          </a:xfrm>
        </p:spPr>
        <p:txBody>
          <a:bodyPr/>
          <a:lstStyle/>
          <a:p>
            <a:pPr>
              <a:spcAft>
                <a:spcPts val="0"/>
              </a:spcAft>
            </a:pPr>
            <a:endParaRPr lang="fr-FR" dirty="0" smtClean="0"/>
          </a:p>
          <a:p>
            <a:pPr marL="342900" indent="-342900">
              <a:spcAft>
                <a:spcPts val="0"/>
              </a:spcAft>
              <a:buFont typeface="Arial" pitchFamily="34" charset="0"/>
              <a:buChar char="•"/>
            </a:pPr>
            <a:r>
              <a:rPr lang="fr-FR" dirty="0" smtClean="0"/>
              <a:t>Quels sont les champs à configurer avant la pose? </a:t>
            </a:r>
          </a:p>
          <a:p>
            <a:pPr marL="342900" indent="-342900">
              <a:spcAft>
                <a:spcPts val="0"/>
              </a:spcAft>
            </a:pPr>
            <a:r>
              <a:rPr lang="fr-FR" dirty="0" smtClean="0"/>
              <a:t>	</a:t>
            </a:r>
            <a:r>
              <a:rPr lang="fr-FR" smtClean="0"/>
              <a:t>	</a:t>
            </a:r>
            <a:r>
              <a:rPr lang="fr-FR" sz="1400" smtClean="0">
                <a:solidFill>
                  <a:schemeClr val="accent1"/>
                </a:solidFill>
              </a:rPr>
              <a:t>Paramètres </a:t>
            </a:r>
            <a:r>
              <a:rPr lang="fr-FR" sz="1400" dirty="0" smtClean="0">
                <a:solidFill>
                  <a:schemeClr val="accent1"/>
                </a:solidFill>
              </a:rPr>
              <a:t>réseaux (adresse IP et masque de sous réseau)</a:t>
            </a:r>
          </a:p>
          <a:p>
            <a:pPr marL="342900" indent="-342900">
              <a:spcAft>
                <a:spcPts val="0"/>
              </a:spcAft>
            </a:pPr>
            <a:endParaRPr lang="fr-FR" dirty="0" smtClean="0">
              <a:solidFill>
                <a:schemeClr val="accent1"/>
              </a:solidFill>
            </a:endParaRPr>
          </a:p>
          <a:p>
            <a:pPr marL="342900" indent="-342900">
              <a:spcAft>
                <a:spcPts val="0"/>
              </a:spcAft>
              <a:buFont typeface="Arial" pitchFamily="34" charset="0"/>
              <a:buChar char="•"/>
            </a:pPr>
            <a:r>
              <a:rPr lang="fr-FR" dirty="0" smtClean="0"/>
              <a:t>A quoi sert </a:t>
            </a:r>
            <a:r>
              <a:rPr lang="fr-FR" dirty="0" err="1" smtClean="0"/>
              <a:t>Discovery</a:t>
            </a:r>
            <a:r>
              <a:rPr lang="fr-FR" dirty="0" smtClean="0"/>
              <a:t> </a:t>
            </a:r>
            <a:r>
              <a:rPr lang="fr-FR" dirty="0" err="1" smtClean="0"/>
              <a:t>Tool</a:t>
            </a:r>
            <a:r>
              <a:rPr lang="fr-FR" dirty="0" smtClean="0"/>
              <a:t>?</a:t>
            </a:r>
          </a:p>
          <a:p>
            <a:pPr marL="342900" indent="-342900">
              <a:spcAft>
                <a:spcPts val="0"/>
              </a:spcAft>
            </a:pPr>
            <a:r>
              <a:rPr lang="fr-FR" sz="1400" dirty="0" smtClean="0"/>
              <a:t>		</a:t>
            </a:r>
            <a:r>
              <a:rPr lang="fr-FR" sz="1400" dirty="0" smtClean="0">
                <a:solidFill>
                  <a:schemeClr val="accent1"/>
                </a:solidFill>
              </a:rPr>
              <a:t>Détecter les équipements </a:t>
            </a:r>
            <a:r>
              <a:rPr lang="fr-FR" sz="1400" dirty="0" err="1" smtClean="0">
                <a:solidFill>
                  <a:schemeClr val="accent1"/>
                </a:solidFill>
              </a:rPr>
              <a:t>Barix</a:t>
            </a:r>
            <a:r>
              <a:rPr lang="fr-FR" sz="1400" dirty="0" smtClean="0">
                <a:solidFill>
                  <a:schemeClr val="accent1"/>
                </a:solidFill>
              </a:rPr>
              <a:t> sur le réseau local</a:t>
            </a:r>
          </a:p>
          <a:p>
            <a:pPr marL="342900" indent="-342900">
              <a:spcAft>
                <a:spcPts val="0"/>
              </a:spcAft>
            </a:pPr>
            <a:r>
              <a:rPr lang="fr-FR" sz="1400" dirty="0">
                <a:solidFill>
                  <a:schemeClr val="accent1"/>
                </a:solidFill>
              </a:rPr>
              <a:t>	</a:t>
            </a:r>
            <a:r>
              <a:rPr lang="fr-FR" sz="1400" dirty="0" smtClean="0">
                <a:solidFill>
                  <a:schemeClr val="accent1"/>
                </a:solidFill>
              </a:rPr>
              <a:t>	Raccourci pour changer l’adresse IP</a:t>
            </a:r>
          </a:p>
          <a:p>
            <a:pPr marL="342900" indent="-342900">
              <a:spcAft>
                <a:spcPts val="0"/>
              </a:spcAft>
            </a:pPr>
            <a:r>
              <a:rPr lang="fr-FR" sz="1400" dirty="0" smtClean="0">
                <a:solidFill>
                  <a:schemeClr val="accent1"/>
                </a:solidFill>
              </a:rPr>
              <a:t>		Raccourci pour accéder à la page Web</a:t>
            </a:r>
          </a:p>
          <a:p>
            <a:pPr marL="342900" indent="-342900">
              <a:spcAft>
                <a:spcPts val="0"/>
              </a:spcAft>
            </a:pPr>
            <a:endParaRPr lang="fr-FR" dirty="0" smtClean="0">
              <a:solidFill>
                <a:schemeClr val="accent1"/>
              </a:solidFill>
            </a:endParaRPr>
          </a:p>
          <a:p>
            <a:pPr marL="342900" indent="-342900">
              <a:spcAft>
                <a:spcPts val="0"/>
              </a:spcAft>
              <a:buFont typeface="Arial" pitchFamily="34" charset="0"/>
              <a:buChar char="•"/>
            </a:pPr>
            <a:r>
              <a:rPr lang="fr-FR" dirty="0"/>
              <a:t>Quels sont les paramètres </a:t>
            </a:r>
            <a:r>
              <a:rPr lang="fr-FR" dirty="0" smtClean="0"/>
              <a:t>à </a:t>
            </a:r>
            <a:r>
              <a:rPr lang="fr-FR" dirty="0"/>
              <a:t>reconfigurer </a:t>
            </a:r>
            <a:r>
              <a:rPr lang="fr-FR" dirty="0" smtClean="0"/>
              <a:t>éventuellement selon </a:t>
            </a:r>
            <a:r>
              <a:rPr lang="fr-FR" dirty="0"/>
              <a:t>environnement après la pause des </a:t>
            </a:r>
            <a:r>
              <a:rPr lang="fr-FR" dirty="0" smtClean="0"/>
              <a:t>équipements? </a:t>
            </a:r>
            <a:r>
              <a:rPr lang="fr-FR" sz="1400" dirty="0" smtClean="0">
                <a:solidFill>
                  <a:schemeClr val="accent1"/>
                </a:solidFill>
              </a:rPr>
              <a:t> </a:t>
            </a:r>
            <a:endParaRPr lang="fr-FR" sz="1400" dirty="0">
              <a:solidFill>
                <a:schemeClr val="accent1"/>
              </a:solidFill>
            </a:endParaRPr>
          </a:p>
          <a:p>
            <a:pPr marL="342900" indent="-342900">
              <a:spcAft>
                <a:spcPts val="0"/>
              </a:spcAft>
            </a:pPr>
            <a:r>
              <a:rPr lang="fr-FR" sz="1400" dirty="0">
                <a:solidFill>
                  <a:schemeClr val="accent1"/>
                </a:solidFill>
              </a:rPr>
              <a:t> </a:t>
            </a:r>
            <a:r>
              <a:rPr lang="fr-FR" sz="1400" dirty="0" smtClean="0">
                <a:solidFill>
                  <a:schemeClr val="accent1"/>
                </a:solidFill>
              </a:rPr>
              <a:t>		Volume</a:t>
            </a:r>
            <a:endParaRPr lang="fr-FR" sz="1400" dirty="0">
              <a:solidFill>
                <a:schemeClr val="accent1"/>
              </a:solidFill>
            </a:endParaRPr>
          </a:p>
          <a:p>
            <a:pPr marL="342900" indent="-342900">
              <a:spcAft>
                <a:spcPts val="0"/>
              </a:spcAft>
            </a:pPr>
            <a:r>
              <a:rPr lang="fr-FR" sz="1400" dirty="0">
                <a:solidFill>
                  <a:schemeClr val="accent1"/>
                </a:solidFill>
              </a:rPr>
              <a:t> </a:t>
            </a:r>
            <a:r>
              <a:rPr lang="fr-FR" sz="1400" dirty="0" smtClean="0">
                <a:solidFill>
                  <a:schemeClr val="accent1"/>
                </a:solidFill>
              </a:rPr>
              <a:t>		Latence </a:t>
            </a:r>
            <a:r>
              <a:rPr lang="fr-FR" sz="1400" dirty="0">
                <a:solidFill>
                  <a:schemeClr val="accent1"/>
                </a:solidFill>
              </a:rPr>
              <a:t>(option)</a:t>
            </a:r>
          </a:p>
          <a:p>
            <a:pPr marL="342900" indent="-342900">
              <a:spcAft>
                <a:spcPts val="0"/>
              </a:spcAft>
            </a:pPr>
            <a:endParaRPr lang="fr-FR" dirty="0" smtClean="0"/>
          </a:p>
          <a:p>
            <a:pPr marL="342900" indent="-342900">
              <a:spcAft>
                <a:spcPts val="0"/>
              </a:spcAft>
              <a:buFont typeface="Arial" pitchFamily="34" charset="0"/>
              <a:buChar char="•"/>
            </a:pPr>
            <a:r>
              <a:rPr lang="fr-FR" dirty="0" smtClean="0"/>
              <a:t>Mon encodeur est en </a:t>
            </a:r>
            <a:r>
              <a:rPr lang="fr-FR" dirty="0" err="1" smtClean="0"/>
              <a:t>aLaw</a:t>
            </a:r>
            <a:r>
              <a:rPr lang="fr-FR" dirty="0" smtClean="0"/>
              <a:t>, quelle doit être la valeur du </a:t>
            </a:r>
            <a:r>
              <a:rPr lang="fr-FR" dirty="0" err="1" smtClean="0"/>
              <a:t>RTPDelay</a:t>
            </a:r>
            <a:r>
              <a:rPr lang="fr-FR" dirty="0" smtClean="0"/>
              <a:t>?</a:t>
            </a:r>
          </a:p>
          <a:p>
            <a:pPr marL="342900" indent="-342900">
              <a:spcAft>
                <a:spcPts val="0"/>
              </a:spcAft>
            </a:pPr>
            <a:r>
              <a:rPr lang="fr-FR" sz="1400" dirty="0" smtClean="0"/>
              <a:t>		</a:t>
            </a:r>
            <a:r>
              <a:rPr lang="fr-FR" sz="1400" dirty="0" smtClean="0">
                <a:solidFill>
                  <a:schemeClr val="accent1"/>
                </a:solidFill>
              </a:rPr>
              <a:t>100ms</a:t>
            </a:r>
          </a:p>
          <a:p>
            <a:pPr marL="342900" indent="-342900">
              <a:spcAft>
                <a:spcPts val="0"/>
              </a:spcAft>
            </a:pPr>
            <a:endParaRPr lang="fr-FR" sz="1400" dirty="0" smtClean="0">
              <a:solidFill>
                <a:schemeClr val="accent1"/>
              </a:solidFill>
            </a:endParaRPr>
          </a:p>
          <a:p>
            <a:pPr marL="342900" indent="-342900">
              <a:spcAft>
                <a:spcPts val="0"/>
              </a:spcAft>
            </a:pPr>
            <a:endParaRPr lang="fr-FR" sz="1400" dirty="0" smtClean="0">
              <a:solidFill>
                <a:schemeClr val="accent1"/>
              </a:solidFill>
            </a:endParaRPr>
          </a:p>
          <a:p>
            <a:pPr marL="342900" indent="-342900">
              <a:spcAft>
                <a:spcPts val="0"/>
              </a:spcAft>
            </a:pPr>
            <a:endParaRPr lang="fr-FR" sz="1400" dirty="0" smtClean="0">
              <a:solidFill>
                <a:schemeClr val="accent1"/>
              </a:solidFill>
            </a:endParaRPr>
          </a:p>
          <a:p>
            <a:pPr marL="342900" indent="-342900">
              <a:spcAft>
                <a:spcPts val="0"/>
              </a:spcAft>
            </a:pP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001CD-64DC-43FA-9243-6D8CA7A46802}" type="datetime2">
              <a:rPr lang="fr-FR" smtClean="0"/>
              <a:pPr/>
              <a:t>mardi 7 février 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Mise en service - Vérification configuration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54E82-8F23-41FC-8AE0-3C51DD023935}" type="datetime2">
              <a:rPr lang="fr-FR" smtClean="0"/>
              <a:pPr/>
              <a:t>mardi 7 février 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683568" y="1052736"/>
            <a:ext cx="8118000" cy="5238296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fr-FR" dirty="0" smtClean="0"/>
              <a:t>Avec invite de commande </a:t>
            </a:r>
            <a:r>
              <a:rPr lang="fr-FR" dirty="0" err="1" smtClean="0"/>
              <a:t>ping</a:t>
            </a:r>
            <a:r>
              <a:rPr lang="fr-FR" dirty="0" smtClean="0"/>
              <a:t> sur l’adresse IP de l’</a:t>
            </a:r>
            <a:r>
              <a:rPr lang="fr-FR" dirty="0" err="1" smtClean="0"/>
              <a:t>equipement</a:t>
            </a:r>
            <a:endParaRPr lang="fr-FR" smtClean="0"/>
          </a:p>
          <a:p>
            <a:pPr marL="342900" indent="-342900"/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Vérification configuration – contrôle supplémentaire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81189-3AFD-422F-86AF-DA2E36E2DC50}" type="datetime2">
              <a:rPr lang="fr-FR" smtClean="0"/>
              <a:pPr/>
              <a:t>mardi 7 février 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467544" y="980728"/>
            <a:ext cx="8208912" cy="1634490"/>
          </a:xfrm>
          <a:prstGeom prst="round2Diag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Sinon</a:t>
            </a:r>
            <a:r>
              <a:rPr lang="fr-FR" dirty="0" smtClean="0"/>
              <a:t> contrôles supplémentaires</a:t>
            </a:r>
          </a:p>
          <a:p>
            <a:pPr marL="342900" indent="-342900"/>
            <a:endParaRPr lang="fr-FR" dirty="0" smtClean="0"/>
          </a:p>
          <a:p>
            <a:pPr marL="342900" indent="-342900"/>
            <a:r>
              <a:rPr lang="fr-FR" dirty="0" smtClean="0"/>
              <a:t>Depuis le VPN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 smtClean="0"/>
              <a:t>Vérifier que le VPN est bien monté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 smtClean="0"/>
              <a:t>Vérifier les masques de sous réseaux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ym typeface="Wingdings" pitchFamily="2" charset="2"/>
              </a:rPr>
              <a:t>Pré-requis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723E2-103A-4339-B90D-7B096F349269}" type="datetime2">
              <a:rPr lang="fr-FR" smtClean="0"/>
              <a:pPr/>
              <a:t>mardi 7 février 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467544" y="1700808"/>
            <a:ext cx="8676456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fr-FR" sz="1600" b="1" dirty="0" smtClean="0">
                <a:solidFill>
                  <a:schemeClr val="accent3"/>
                </a:solidFill>
                <a:sym typeface="Wingdings" pitchFamily="2" charset="2"/>
              </a:rPr>
              <a:t>Modules nécessaires</a:t>
            </a:r>
          </a:p>
          <a:p>
            <a:pPr marL="342900" indent="-342900"/>
            <a:endParaRPr lang="fr-FR" sz="1600" b="1" dirty="0" smtClean="0">
              <a:solidFill>
                <a:schemeClr val="accent3"/>
              </a:solidFill>
              <a:sym typeface="Wingdings" pitchFamily="2" charset="2"/>
            </a:endParaRPr>
          </a:p>
          <a:p>
            <a:pPr marL="342900" indent="-342900">
              <a:buAutoNum type="arabicPeriod"/>
            </a:pPr>
            <a:r>
              <a:rPr lang="fr-FR" sz="1600" dirty="0" smtClean="0"/>
              <a:t>PRESENTATION DE LA SOLUTION CITYBOX - SONORISATION</a:t>
            </a:r>
          </a:p>
          <a:p>
            <a:pPr marL="342900" indent="-342900">
              <a:buAutoNum type="arabicPeriod"/>
            </a:pPr>
            <a:r>
              <a:rPr lang="fr-FR" sz="1600" dirty="0" smtClean="0"/>
              <a:t>NOTION RESEAU IP</a:t>
            </a:r>
          </a:p>
          <a:p>
            <a:endParaRPr lang="fr-FR" sz="1600" dirty="0" smtClean="0"/>
          </a:p>
          <a:p>
            <a:endParaRPr lang="fr-FR" sz="1600" dirty="0" smtClean="0"/>
          </a:p>
          <a:p>
            <a:r>
              <a:rPr lang="fr-FR" sz="1600" b="1" dirty="0" smtClean="0">
                <a:solidFill>
                  <a:schemeClr val="accent3"/>
                </a:solidFill>
                <a:sym typeface="Wingdings" pitchFamily="2" charset="2"/>
              </a:rPr>
              <a:t>Matériel nécessaire au formé</a:t>
            </a:r>
          </a:p>
          <a:p>
            <a:endParaRPr lang="fr-FR" sz="1600" b="1" dirty="0" smtClean="0">
              <a:solidFill>
                <a:schemeClr val="accent3"/>
              </a:solidFill>
              <a:sym typeface="Wingdings" pitchFamily="2" charset="2"/>
            </a:endParaRPr>
          </a:p>
          <a:p>
            <a:pPr marL="342900" indent="-342900">
              <a:buAutoNum type="arabicPeriod"/>
            </a:pPr>
            <a:r>
              <a:rPr lang="fr-FR" sz="1600" dirty="0" smtClean="0">
                <a:sym typeface="Wingdings" pitchFamily="2" charset="2"/>
              </a:rPr>
              <a:t>Ordinateur avec droits administrateur</a:t>
            </a:r>
          </a:p>
          <a:p>
            <a:pPr marL="342900" indent="-342900">
              <a:buAutoNum type="arabicPeriod"/>
            </a:pPr>
            <a:r>
              <a:rPr lang="fr-FR" sz="1600" dirty="0" smtClean="0">
                <a:sym typeface="Wingdings" pitchFamily="2" charset="2"/>
              </a:rPr>
              <a:t>Haut-parleur, câble réseau</a:t>
            </a:r>
          </a:p>
          <a:p>
            <a:pPr marL="342900" indent="-342900">
              <a:buAutoNum type="arabicPeriod"/>
            </a:pPr>
            <a:endParaRPr lang="fr-FR" sz="1600" dirty="0" smtClean="0">
              <a:sym typeface="Wingdings" pitchFamily="2" charset="2"/>
            </a:endParaRPr>
          </a:p>
          <a:p>
            <a:endParaRPr lang="fr-FR" sz="1600" dirty="0" smtClean="0"/>
          </a:p>
          <a:p>
            <a:pPr lvl="0"/>
            <a:r>
              <a:rPr lang="fr-FR" sz="1600" b="1" dirty="0" smtClean="0">
                <a:solidFill>
                  <a:schemeClr val="accent3"/>
                </a:solidFill>
                <a:sym typeface="Wingdings" pitchFamily="2" charset="2"/>
              </a:rPr>
              <a:t>Infos nécessaires</a:t>
            </a:r>
          </a:p>
          <a:p>
            <a:pPr lvl="0"/>
            <a:endParaRPr lang="fr-FR" sz="1600" b="1" dirty="0" smtClean="0">
              <a:solidFill>
                <a:schemeClr val="accent3"/>
              </a:solidFill>
              <a:sym typeface="Wingdings" pitchFamily="2" charset="2"/>
            </a:endParaRPr>
          </a:p>
          <a:p>
            <a:pPr marL="342900" indent="-342900">
              <a:buAutoNum type="arabicPeriod"/>
            </a:pPr>
            <a:r>
              <a:rPr lang="fr-FR" sz="1600" dirty="0" smtClean="0"/>
              <a:t>Plan d'adressage, plan d'implantation et de nommage </a:t>
            </a:r>
          </a:p>
          <a:p>
            <a:pPr marL="342900" indent="-342900">
              <a:buAutoNum type="arabicPeriod"/>
            </a:pPr>
            <a:r>
              <a:rPr lang="fr-FR" sz="1600" dirty="0" smtClean="0"/>
              <a:t>Compte VPN </a:t>
            </a:r>
            <a:r>
              <a:rPr lang="fr-FR" sz="1600" dirty="0" err="1" smtClean="0"/>
              <a:t>Realm</a:t>
            </a:r>
            <a:r>
              <a:rPr lang="fr-FR" sz="1600" dirty="0" smtClean="0"/>
              <a:t> </a:t>
            </a:r>
            <a:r>
              <a:rPr lang="fr-FR" sz="1600" dirty="0" err="1" smtClean="0"/>
              <a:t>ETDE_Realm</a:t>
            </a:r>
            <a:endParaRPr lang="fr-FR" sz="1600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 smtClean="0"/>
              <a:t>Rappel</a:t>
            </a:r>
            <a:endParaRPr lang="fr-FR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2E6CD-A6EF-4DC4-8B6D-11D2C7AA50E4}" type="datetime1">
              <a:rPr lang="fr-FR" smtClean="0"/>
              <a:pPr/>
              <a:t>07/02/2017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3</a:t>
            </a:fld>
            <a:endParaRPr lang="fr-FR"/>
          </a:p>
        </p:txBody>
      </p:sp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2753545459"/>
              </p:ext>
            </p:extLst>
          </p:nvPr>
        </p:nvGraphicFramePr>
        <p:xfrm>
          <a:off x="395536" y="836712"/>
          <a:ext cx="6480720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4139952" y="4365104"/>
            <a:ext cx="417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Aspect réseau</a:t>
            </a:r>
          </a:p>
          <a:p>
            <a:r>
              <a:rPr lang="fr-FR" dirty="0" smtClean="0"/>
              <a:t>Se fait localement sur l’</a:t>
            </a:r>
            <a:r>
              <a:rPr lang="fr-FR" dirty="0" err="1" smtClean="0"/>
              <a:t>equipement</a:t>
            </a:r>
            <a:endParaRPr lang="fr-FR" dirty="0" smtClean="0"/>
          </a:p>
          <a:p>
            <a:r>
              <a:rPr lang="fr-FR" dirty="0" smtClean="0"/>
              <a:t>Plan IP sur chaque armoire distinct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2724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Informations équipements à installer</a:t>
            </a:r>
            <a:endParaRPr lang="fr-FR" dirty="0"/>
          </a:p>
        </p:txBody>
      </p:sp>
      <p:graphicFrame>
        <p:nvGraphicFramePr>
          <p:cNvPr id="8" name="Espace réservé du contenu 7"/>
          <p:cNvGraphicFramePr>
            <a:graphicFrameLocks noGrp="1"/>
          </p:cNvGraphicFramePr>
          <p:nvPr>
            <p:ph idx="1"/>
          </p:nvPr>
        </p:nvGraphicFramePr>
        <p:xfrm>
          <a:off x="647700" y="1214438"/>
          <a:ext cx="8244780" cy="18328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8956"/>
                <a:gridCol w="1648956"/>
                <a:gridCol w="1648956"/>
                <a:gridCol w="1648956"/>
                <a:gridCol w="1648956"/>
              </a:tblGrid>
              <a:tr h="846410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Ouvrage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Type</a:t>
                      </a:r>
                      <a:r>
                        <a:rPr lang="fr-FR" sz="1200" baseline="0" dirty="0" smtClean="0"/>
                        <a:t> d’équipement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Adresse MAC HP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Adresse IP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Paramétrages</a:t>
                      </a:r>
                      <a:r>
                        <a:rPr lang="fr-FR" sz="1200" baseline="0" dirty="0" smtClean="0"/>
                        <a:t> </a:t>
                      </a:r>
                      <a:r>
                        <a:rPr lang="fr-FR" sz="1200" dirty="0" smtClean="0"/>
                        <a:t>spécifique (volume,…)</a:t>
                      </a:r>
                      <a:endParaRPr lang="fr-FR" sz="1200" dirty="0"/>
                    </a:p>
                  </a:txBody>
                  <a:tcPr/>
                </a:tc>
              </a:tr>
              <a:tr h="493236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LJ08030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Haut-parleur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00:08:E1:02:F5:8B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172.20.6.135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V=60%</a:t>
                      </a:r>
                      <a:endParaRPr lang="fr-FR" sz="1200" dirty="0"/>
                    </a:p>
                  </a:txBody>
                  <a:tcPr/>
                </a:tc>
              </a:tr>
              <a:tr h="493236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…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6C2FB-CB9A-4C67-A2E8-1EB50A5223FC}" type="datetime1">
              <a:rPr lang="fr-FR" smtClean="0"/>
              <a:pPr/>
              <a:t>07/02/2017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611560" y="4509120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1. Configuration locale sur l’équipement</a:t>
            </a:r>
          </a:p>
          <a:p>
            <a:r>
              <a:rPr lang="fr-FR" dirty="0" smtClean="0"/>
              <a:t>2. Marquage physique obligatoire	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611560" y="3284984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i="1" dirty="0" smtClean="0">
                <a:solidFill>
                  <a:prstClr val="black"/>
                </a:solidFill>
              </a:rPr>
              <a:t>Plan d’adressage IP sur chaque armoire distinct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Executable</a:t>
            </a:r>
            <a:r>
              <a:rPr lang="fr-FR" dirty="0" smtClean="0"/>
              <a:t> </a:t>
            </a:r>
            <a:r>
              <a:rPr lang="fr-FR" dirty="0" err="1" smtClean="0"/>
              <a:t>Discover</a:t>
            </a:r>
            <a:r>
              <a:rPr lang="fr-FR" dirty="0" smtClean="0"/>
              <a:t> </a:t>
            </a:r>
            <a:r>
              <a:rPr lang="fr-FR" dirty="0" err="1" smtClean="0"/>
              <a:t>Tool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8000" y="1215040"/>
            <a:ext cx="7956448" cy="5238296"/>
          </a:xfrm>
        </p:spPr>
        <p:txBody>
          <a:bodyPr/>
          <a:lstStyle/>
          <a:p>
            <a:r>
              <a:rPr lang="fr-FR" dirty="0" smtClean="0"/>
              <a:t>Détecte les équipements </a:t>
            </a:r>
            <a:r>
              <a:rPr lang="fr-FR" dirty="0" err="1" smtClean="0"/>
              <a:t>Barix</a:t>
            </a:r>
            <a:r>
              <a:rPr lang="fr-FR" dirty="0" smtClean="0"/>
              <a:t> sur le réseau local</a:t>
            </a:r>
          </a:p>
          <a:p>
            <a:pPr>
              <a:spcAft>
                <a:spcPts val="0"/>
              </a:spcAft>
            </a:pPr>
            <a:r>
              <a:rPr lang="fr-FR" dirty="0" smtClean="0"/>
              <a:t>Installation</a:t>
            </a:r>
          </a:p>
          <a:p>
            <a:pPr>
              <a:spcAft>
                <a:spcPts val="0"/>
              </a:spcAft>
            </a:pPr>
            <a:r>
              <a:rPr lang="fr-FR" dirty="0" smtClean="0"/>
              <a:t>Copier </a:t>
            </a:r>
            <a:r>
              <a:rPr lang="fr-FR" dirty="0"/>
              <a:t>le </a:t>
            </a:r>
            <a:r>
              <a:rPr lang="fr-FR" dirty="0" smtClean="0"/>
              <a:t>fichier </a:t>
            </a:r>
            <a:r>
              <a:rPr lang="fr-FR" dirty="0"/>
              <a:t>dans C:\Program </a:t>
            </a:r>
            <a:r>
              <a:rPr lang="fr-FR" dirty="0" smtClean="0"/>
              <a:t>Files (nécessite d’avoir les droits </a:t>
            </a:r>
            <a:r>
              <a:rPr lang="fr-FR" dirty="0" err="1" smtClean="0"/>
              <a:t>admin</a:t>
            </a:r>
            <a:r>
              <a:rPr lang="fr-FR" dirty="0" smtClean="0"/>
              <a:t>)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pPr>
              <a:spcAft>
                <a:spcPts val="0"/>
              </a:spcAft>
            </a:pPr>
            <a:r>
              <a:rPr lang="fr-FR" dirty="0" smtClean="0"/>
              <a:t>Nomenclature</a:t>
            </a:r>
          </a:p>
          <a:p>
            <a:pPr>
              <a:spcAft>
                <a:spcPts val="0"/>
              </a:spcAft>
            </a:pPr>
            <a:r>
              <a:rPr lang="fr-FR" dirty="0" smtClean="0"/>
              <a:t>IPAM 102 : HP</a:t>
            </a:r>
            <a:endParaRPr lang="fr-FR" dirty="0"/>
          </a:p>
          <a:p>
            <a:pPr>
              <a:spcAft>
                <a:spcPts val="0"/>
              </a:spcAft>
            </a:pPr>
            <a:r>
              <a:rPr lang="fr-FR" dirty="0" err="1" smtClean="0"/>
              <a:t>Instreamer</a:t>
            </a:r>
            <a:r>
              <a:rPr lang="fr-FR" dirty="0" smtClean="0"/>
              <a:t> 100 : Encodeur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6C2FB-CB9A-4C67-A2E8-1EB50A5223FC}" type="datetime1">
              <a:rPr lang="fr-FR" smtClean="0"/>
              <a:pPr/>
              <a:t>07/02/2017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5</a:t>
            </a:fld>
            <a:endParaRPr lang="fr-FR"/>
          </a:p>
        </p:txBody>
      </p:sp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8209083"/>
              </p:ext>
            </p:extLst>
          </p:nvPr>
        </p:nvGraphicFramePr>
        <p:xfrm>
          <a:off x="8115498" y="1700808"/>
          <a:ext cx="9779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Objet d’environnement du Gestionnaire de liaisons" showAsIcon="1" r:id="rId3" imgW="978120" imgH="685800" progId="Package">
                  <p:embed/>
                </p:oleObj>
              </mc:Choice>
              <mc:Fallback>
                <p:oleObj name="Objet d’environnement du Gestionnaire de liaisons" showAsIcon="1" r:id="rId3" imgW="97812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115498" y="1700808"/>
                        <a:ext cx="9779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231" y="2741157"/>
            <a:ext cx="7295537" cy="1985566"/>
          </a:xfrm>
          <a:prstGeom prst="rect">
            <a:avLst/>
          </a:prstGeom>
        </p:spPr>
      </p:pic>
      <p:cxnSp>
        <p:nvCxnSpPr>
          <p:cNvPr id="14" name="Connecteur droit avec flèche 13"/>
          <p:cNvCxnSpPr>
            <a:stCxn id="20" idx="3"/>
          </p:cNvCxnSpPr>
          <p:nvPr/>
        </p:nvCxnSpPr>
        <p:spPr>
          <a:xfrm flipV="1">
            <a:off x="5275850" y="4703941"/>
            <a:ext cx="504055" cy="573588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rot="5400000" flipH="1" flipV="1">
            <a:off x="5621569" y="5276501"/>
            <a:ext cx="1081914" cy="12700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>
            <a:stCxn id="22" idx="1"/>
          </p:cNvCxnSpPr>
          <p:nvPr/>
        </p:nvCxnSpPr>
        <p:spPr>
          <a:xfrm rot="10800000">
            <a:off x="6588227" y="4735544"/>
            <a:ext cx="402371" cy="1021565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>
            <a:stCxn id="23" idx="1"/>
          </p:cNvCxnSpPr>
          <p:nvPr/>
        </p:nvCxnSpPr>
        <p:spPr>
          <a:xfrm rot="10800000">
            <a:off x="7258050" y="4732021"/>
            <a:ext cx="587964" cy="468565"/>
          </a:xfrm>
          <a:prstGeom prst="bentConnector3">
            <a:avLst>
              <a:gd name="adj1" fmla="val 102488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4160122" y="4923586"/>
            <a:ext cx="1115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 smtClean="0">
                <a:solidFill>
                  <a:schemeClr val="accent1"/>
                </a:solidFill>
              </a:rPr>
              <a:t>Obtenir l’ensemble des équipements</a:t>
            </a:r>
            <a:endParaRPr lang="fr-FR" sz="1000" b="1" dirty="0">
              <a:solidFill>
                <a:schemeClr val="accent1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5724436" y="5817458"/>
            <a:ext cx="1007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 smtClean="0">
                <a:solidFill>
                  <a:schemeClr val="accent1"/>
                </a:solidFill>
              </a:rPr>
              <a:t>Permet de modifier uniquement l’adresse IP</a:t>
            </a:r>
            <a:endParaRPr lang="fr-FR" sz="1000" b="1" dirty="0">
              <a:solidFill>
                <a:schemeClr val="accent1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6990597" y="5480109"/>
            <a:ext cx="7329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 smtClean="0">
                <a:solidFill>
                  <a:schemeClr val="accent1"/>
                </a:solidFill>
              </a:rPr>
              <a:t>Efface les entrées</a:t>
            </a:r>
            <a:endParaRPr lang="fr-FR" sz="1000" b="1" dirty="0">
              <a:solidFill>
                <a:schemeClr val="accent1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7846014" y="4923586"/>
            <a:ext cx="11696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 smtClean="0">
                <a:solidFill>
                  <a:schemeClr val="accent1"/>
                </a:solidFill>
              </a:rPr>
              <a:t>Raccourci vers la page Web de l’équipement</a:t>
            </a:r>
            <a:endParaRPr lang="fr-FR" sz="1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005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HP - Home</a:t>
            </a:r>
            <a:endParaRPr lang="fr-FR" noProof="0"/>
          </a:p>
        </p:txBody>
      </p:sp>
      <p:pic>
        <p:nvPicPr>
          <p:cNvPr id="7" name="Espace réservé du contenu 6" descr="hp paramètre home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5161" r="44416" b="27488"/>
          <a:stretch>
            <a:fillRect/>
          </a:stretch>
        </p:blipFill>
        <p:spPr>
          <a:xfrm>
            <a:off x="611559" y="1124744"/>
            <a:ext cx="4648777" cy="4464496"/>
          </a:xfr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2E6CD-A6EF-4DC4-8B6D-11D2C7AA50E4}" type="datetime1">
              <a:rPr lang="fr-FR" smtClean="0"/>
              <a:pPr/>
              <a:t>07/02/2017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8" name="Espace réservé du contenu 10"/>
          <p:cNvSpPr txBox="1">
            <a:spLocks/>
          </p:cNvSpPr>
          <p:nvPr/>
        </p:nvSpPr>
        <p:spPr bwMode="gray">
          <a:xfrm>
            <a:off x="5508104" y="1124744"/>
            <a:ext cx="3096344" cy="3456384"/>
          </a:xfrm>
          <a:prstGeom prst="round2DiagRect">
            <a:avLst/>
          </a:prstGeom>
          <a:solidFill>
            <a:schemeClr val="bg1">
              <a:lumMod val="85000"/>
            </a:schemeClr>
          </a:solidFill>
        </p:spPr>
        <p:txBody>
          <a:bodyPr vert="horz" lIns="0" tIns="0" rIns="0" bIns="0" rtlCol="0">
            <a:noAutofit/>
          </a:bodyPr>
          <a:lstStyle/>
          <a:p>
            <a:pPr marR="0" eaLnBrk="1" fontAlgn="base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itchFamily="34" charset="0"/>
              <a:buNone/>
              <a:tabLst/>
              <a:defRPr/>
            </a:pPr>
            <a:endParaRPr lang="fr-FR" sz="1400" dirty="0" smtClean="0"/>
          </a:p>
          <a:p>
            <a:pPr marR="0" eaLnBrk="1" fontAlgn="base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1400" dirty="0" smtClean="0"/>
              <a:t>Pour se connecter à l’équipement la première fois utiliser : </a:t>
            </a:r>
          </a:p>
          <a:p>
            <a:pPr marR="0" eaLnBrk="1" fontAlgn="base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1400" dirty="0" smtClean="0"/>
              <a:t>- le </a:t>
            </a:r>
            <a:r>
              <a:rPr lang="fr-FR" sz="1400" dirty="0" err="1" smtClean="0"/>
              <a:t>SonicIP</a:t>
            </a:r>
            <a:r>
              <a:rPr lang="fr-FR" sz="1400" dirty="0" smtClean="0"/>
              <a:t> : noter l’adresse IP énoncé à l’oral</a:t>
            </a:r>
          </a:p>
          <a:p>
            <a:pPr marR="0" eaLnBrk="1" fontAlgn="base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1400" dirty="0" smtClean="0"/>
              <a:t>- le </a:t>
            </a:r>
            <a:r>
              <a:rPr lang="fr-FR" sz="1400" dirty="0" err="1" smtClean="0"/>
              <a:t>Discovery</a:t>
            </a:r>
            <a:r>
              <a:rPr lang="fr-FR" sz="1400" dirty="0" smtClean="0"/>
              <a:t> </a:t>
            </a:r>
            <a:r>
              <a:rPr lang="fr-FR" sz="1400" dirty="0" err="1" smtClean="0"/>
              <a:t>Tool</a:t>
            </a:r>
            <a:r>
              <a:rPr lang="fr-FR" sz="1400" dirty="0" smtClean="0"/>
              <a:t> : lancer une recherche d’</a:t>
            </a:r>
            <a:r>
              <a:rPr lang="fr-FR" sz="1400" dirty="0" err="1" smtClean="0"/>
              <a:t>equipement</a:t>
            </a:r>
            <a:r>
              <a:rPr lang="fr-FR" sz="1400" dirty="0" smtClean="0"/>
              <a:t> Barix</a:t>
            </a:r>
          </a:p>
          <a:p>
            <a:pPr marR="0" eaLnBrk="1" fontAlgn="base" hangingPunct="1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/>
            </a:pPr>
            <a:endParaRPr lang="fr-FR" sz="1400" dirty="0" smtClean="0"/>
          </a:p>
          <a:p>
            <a:pPr marR="0" eaLnBrk="1" fontAlgn="base" hangingPunct="1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/>
            </a:pPr>
            <a:r>
              <a:rPr lang="fr-FR" sz="1400" dirty="0" smtClean="0"/>
              <a:t>A paramétrer </a:t>
            </a:r>
          </a:p>
          <a:p>
            <a:pPr marR="0" eaLnBrk="1" fontAlgn="base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lang="fr-FR" sz="1400" dirty="0" smtClean="0"/>
              <a:t> Paramètres réseaux</a:t>
            </a:r>
          </a:p>
          <a:p>
            <a:pPr marR="0" eaLnBrk="1" fontAlgn="base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lang="fr-FR" sz="1400" dirty="0" smtClean="0"/>
              <a:t> Source </a:t>
            </a:r>
          </a:p>
          <a:p>
            <a:pPr marR="0" eaLnBrk="1" fontAlgn="base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lang="fr-FR" sz="1400" dirty="0" smtClean="0"/>
              <a:t> Volume</a:t>
            </a:r>
          </a:p>
          <a:p>
            <a:pPr marR="0" eaLnBrk="1" fontAlgn="base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lang="fr-FR" sz="1400" dirty="0" smtClean="0"/>
              <a:t> Latence (option)</a:t>
            </a:r>
          </a:p>
          <a:p>
            <a:pPr marR="0" eaLnBrk="1" fontAlgn="base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1400" dirty="0" smtClean="0"/>
              <a:t> 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 smtClean="0"/>
              <a:t>HP – Paramètres réseaux</a:t>
            </a:r>
            <a:endParaRPr lang="fr-FR" noProof="0" dirty="0"/>
          </a:p>
        </p:txBody>
      </p:sp>
      <p:pic>
        <p:nvPicPr>
          <p:cNvPr id="7" name="Espace réservé du contenu 6" descr="hp paramètre ip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5161" r="44416" b="48105"/>
          <a:stretch>
            <a:fillRect/>
          </a:stretch>
        </p:blipFill>
        <p:spPr>
          <a:xfrm>
            <a:off x="251520" y="1196752"/>
            <a:ext cx="5078810" cy="3384376"/>
          </a:xfr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2E6CD-A6EF-4DC4-8B6D-11D2C7AA50E4}" type="datetime1">
              <a:rPr lang="fr-FR" smtClean="0"/>
              <a:pPr/>
              <a:t>07/02/2017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7</a:t>
            </a:fld>
            <a:endParaRPr lang="fr-FR"/>
          </a:p>
        </p:txBody>
      </p:sp>
      <p:cxnSp>
        <p:nvCxnSpPr>
          <p:cNvPr id="8" name="Connecteur droit avec flèche 7"/>
          <p:cNvCxnSpPr/>
          <p:nvPr/>
        </p:nvCxnSpPr>
        <p:spPr>
          <a:xfrm flipH="1">
            <a:off x="4644008" y="2348880"/>
            <a:ext cx="576064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H="1">
            <a:off x="4644008" y="2636912"/>
            <a:ext cx="576064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H="1">
            <a:off x="4644008" y="2924944"/>
            <a:ext cx="576064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7"/>
          <p:cNvSpPr txBox="1"/>
          <p:nvPr/>
        </p:nvSpPr>
        <p:spPr>
          <a:xfrm>
            <a:off x="5436096" y="1213897"/>
            <a:ext cx="3600400" cy="3439239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buFont typeface="Arial" pitchFamily="34" charset="0"/>
              <a:buChar char="•"/>
            </a:pPr>
            <a:r>
              <a:rPr lang="fr-FR" sz="1400" dirty="0" smtClean="0"/>
              <a:t> A configurer</a:t>
            </a:r>
          </a:p>
          <a:p>
            <a:pPr lvl="1" fontAlgn="base"/>
            <a:r>
              <a:rPr lang="fr-FR" sz="1400" dirty="0" smtClean="0"/>
              <a:t>- Désactiver le « </a:t>
            </a:r>
            <a:r>
              <a:rPr lang="fr-FR" sz="1400" dirty="0" err="1" smtClean="0"/>
              <a:t>SonicIP</a:t>
            </a:r>
            <a:r>
              <a:rPr lang="fr-FR" sz="1400" dirty="0" smtClean="0"/>
              <a:t> »</a:t>
            </a:r>
          </a:p>
          <a:p>
            <a:pPr lvl="1" fontAlgn="base"/>
            <a:r>
              <a:rPr lang="fr-FR" sz="1400" dirty="0" smtClean="0"/>
              <a:t>- Renseigner les champs IP </a:t>
            </a:r>
            <a:r>
              <a:rPr lang="fr-FR" sz="1400" dirty="0" err="1" smtClean="0"/>
              <a:t>Adress</a:t>
            </a:r>
            <a:r>
              <a:rPr lang="fr-FR" sz="1400" dirty="0" smtClean="0"/>
              <a:t>, </a:t>
            </a:r>
            <a:r>
              <a:rPr lang="fr-FR" sz="1400" dirty="0" err="1" smtClean="0"/>
              <a:t>Netmask</a:t>
            </a:r>
            <a:r>
              <a:rPr lang="fr-FR" sz="1400" dirty="0" smtClean="0"/>
              <a:t> et Gateway IP </a:t>
            </a:r>
            <a:r>
              <a:rPr lang="fr-FR" sz="1400" dirty="0" err="1" smtClean="0"/>
              <a:t>Adress</a:t>
            </a:r>
            <a:r>
              <a:rPr lang="fr-FR" sz="1400" dirty="0" smtClean="0"/>
              <a:t> suivant le plan d’adressage fourni par le modem utilisé.</a:t>
            </a:r>
          </a:p>
          <a:p>
            <a:pPr fontAlgn="base"/>
            <a:endParaRPr lang="fr-FR" sz="1400" dirty="0" smtClean="0"/>
          </a:p>
          <a:p>
            <a:pPr fontAlgn="base">
              <a:buFont typeface="Arial" pitchFamily="34" charset="0"/>
              <a:buChar char="•"/>
            </a:pPr>
            <a:r>
              <a:rPr lang="fr-FR" sz="1400" dirty="0" smtClean="0"/>
              <a:t> Attention pas de fonction reset sur les HP.</a:t>
            </a:r>
          </a:p>
          <a:p>
            <a:pPr fontAlgn="base"/>
            <a:endParaRPr lang="fr-FR" sz="1400" dirty="0" smtClean="0"/>
          </a:p>
          <a:p>
            <a:pPr fontAlgn="base">
              <a:buFont typeface="Arial" pitchFamily="34" charset="0"/>
              <a:buChar char="•"/>
            </a:pPr>
            <a:r>
              <a:rPr lang="fr-FR" sz="1400" dirty="0" smtClean="0"/>
              <a:t> Conseil : Garder une trace de l’adresse IP de l’équipement (étiquette)</a:t>
            </a:r>
          </a:p>
        </p:txBody>
      </p:sp>
      <p:cxnSp>
        <p:nvCxnSpPr>
          <p:cNvPr id="26" name="Connecteur droit avec flèche 25"/>
          <p:cNvCxnSpPr/>
          <p:nvPr/>
        </p:nvCxnSpPr>
        <p:spPr>
          <a:xfrm flipH="1">
            <a:off x="3491880" y="2204864"/>
            <a:ext cx="576064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899592" y="1124744"/>
            <a:ext cx="720080" cy="288032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395536" y="1988840"/>
            <a:ext cx="1224136" cy="360040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 smtClean="0"/>
              <a:t>HP – Source/ Volume</a:t>
            </a:r>
            <a:endParaRPr lang="fr-FR" noProof="0" dirty="0"/>
          </a:p>
        </p:txBody>
      </p:sp>
      <p:pic>
        <p:nvPicPr>
          <p:cNvPr id="7" name="Espace réservé du contenu 6" descr="hp paramètre ip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6000" r="44583" b="44000"/>
          <a:stretch>
            <a:fillRect/>
          </a:stretch>
        </p:blipFill>
        <p:spPr>
          <a:xfrm>
            <a:off x="237461" y="1412776"/>
            <a:ext cx="4833479" cy="3456384"/>
          </a:xfr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2E6CD-A6EF-4DC4-8B6D-11D2C7AA50E4}" type="datetime1">
              <a:rPr lang="fr-FR" smtClean="0"/>
              <a:pPr/>
              <a:t>07/02/2017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8</a:t>
            </a:fld>
            <a:endParaRPr lang="fr-FR"/>
          </a:p>
        </p:txBody>
      </p:sp>
      <p:cxnSp>
        <p:nvCxnSpPr>
          <p:cNvPr id="8" name="Connecteur droit avec flèche 7"/>
          <p:cNvCxnSpPr/>
          <p:nvPr/>
        </p:nvCxnSpPr>
        <p:spPr>
          <a:xfrm flipH="1">
            <a:off x="4499992" y="2564904"/>
            <a:ext cx="576064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H="1">
            <a:off x="3275856" y="3573016"/>
            <a:ext cx="576064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7"/>
          <p:cNvSpPr txBox="1"/>
          <p:nvPr/>
        </p:nvSpPr>
        <p:spPr>
          <a:xfrm>
            <a:off x="5277580" y="1341854"/>
            <a:ext cx="3600400" cy="1293971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fr-FR" sz="1400" dirty="0" smtClean="0"/>
              <a:t>Volume</a:t>
            </a:r>
          </a:p>
          <a:p>
            <a:pPr fontAlgn="base"/>
            <a:endParaRPr lang="fr-FR" sz="1400" dirty="0"/>
          </a:p>
          <a:p>
            <a:pPr fontAlgn="base"/>
            <a:r>
              <a:rPr lang="fr-FR" sz="1400" dirty="0" smtClean="0"/>
              <a:t>Préconisation à 70%, à régler en fonction de l’environnement et des règles de sonorisation</a:t>
            </a:r>
          </a:p>
        </p:txBody>
      </p:sp>
      <p:sp>
        <p:nvSpPr>
          <p:cNvPr id="11" name="Éclair 10"/>
          <p:cNvSpPr/>
          <p:nvPr/>
        </p:nvSpPr>
        <p:spPr>
          <a:xfrm flipH="1">
            <a:off x="1403648" y="3212976"/>
            <a:ext cx="216024" cy="360040"/>
          </a:xfrm>
          <a:prstGeom prst="lightningBol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4" name="Groupe 13"/>
          <p:cNvGrpSpPr/>
          <p:nvPr/>
        </p:nvGrpSpPr>
        <p:grpSpPr>
          <a:xfrm>
            <a:off x="827584" y="5877272"/>
            <a:ext cx="4283968" cy="487506"/>
            <a:chOff x="4860032" y="5949280"/>
            <a:chExt cx="4283968" cy="487506"/>
          </a:xfrm>
        </p:grpSpPr>
        <p:sp>
          <p:nvSpPr>
            <p:cNvPr id="12" name="Éclair 11"/>
            <p:cNvSpPr/>
            <p:nvPr/>
          </p:nvSpPr>
          <p:spPr>
            <a:xfrm flipH="1">
              <a:off x="4860032" y="5949280"/>
              <a:ext cx="216024" cy="360040"/>
            </a:xfrm>
            <a:prstGeom prst="lightningBol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5220072" y="6021288"/>
              <a:ext cx="3923928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50" dirty="0" smtClean="0"/>
                <a:t>Paramètres à reconfigurer selon environnement après la pause des équipements</a:t>
              </a:r>
              <a:endParaRPr lang="fr-FR" sz="1050" dirty="0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395536" y="1988840"/>
            <a:ext cx="1152128" cy="216024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827584" y="1268760"/>
            <a:ext cx="720080" cy="288032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space réservé du contenu 10"/>
          <p:cNvSpPr txBox="1">
            <a:spLocks/>
          </p:cNvSpPr>
          <p:nvPr/>
        </p:nvSpPr>
        <p:spPr bwMode="gray">
          <a:xfrm>
            <a:off x="5364087" y="2763875"/>
            <a:ext cx="3427385" cy="3689462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2050"/>
              </a:spcAft>
              <a:buFont typeface="Arial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Tahoma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630000" indent="-18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Tahoma" pitchFamily="34" charset="0"/>
              <a:buChar char="&gt;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079500" indent="-1841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Tahoma" pitchFamily="34" charset="0"/>
              <a:buChar char="-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07950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Aft>
                <a:spcPts val="0"/>
              </a:spcAft>
              <a:defRPr/>
            </a:pPr>
            <a:endParaRPr lang="fr-FR" sz="1600" dirty="0" smtClean="0"/>
          </a:p>
          <a:p>
            <a:pPr fontAlgn="base">
              <a:spcAft>
                <a:spcPts val="0"/>
              </a:spcAft>
              <a:defRPr/>
            </a:pPr>
            <a:r>
              <a:rPr lang="fr-FR" sz="1400" dirty="0" smtClean="0">
                <a:solidFill>
                  <a:schemeClr val="tx1"/>
                </a:solidFill>
              </a:rPr>
              <a:t>Source</a:t>
            </a:r>
            <a:endParaRPr lang="fr-FR" sz="1400" dirty="0">
              <a:solidFill>
                <a:schemeClr val="tx1"/>
              </a:solidFill>
            </a:endParaRPr>
          </a:p>
          <a:p>
            <a:pPr fontAlgn="base">
              <a:spcAft>
                <a:spcPts val="0"/>
              </a:spcAft>
              <a:defRPr/>
            </a:pPr>
            <a:endParaRPr lang="fr-FR" sz="1400" dirty="0">
              <a:solidFill>
                <a:schemeClr val="tx1"/>
              </a:solidFill>
            </a:endParaRPr>
          </a:p>
          <a:p>
            <a:pPr fontAlgn="base">
              <a:spcAft>
                <a:spcPts val="0"/>
              </a:spcAft>
              <a:defRPr/>
            </a:pPr>
            <a:r>
              <a:rPr lang="fr-FR" sz="1400" dirty="0">
                <a:solidFill>
                  <a:schemeClr val="tx1"/>
                </a:solidFill>
              </a:rPr>
              <a:t>Multicast : </a:t>
            </a:r>
            <a:r>
              <a:rPr lang="fr-FR" sz="1400" dirty="0" smtClean="0">
                <a:solidFill>
                  <a:schemeClr val="tx1"/>
                </a:solidFill>
              </a:rPr>
              <a:t>rtp://</a:t>
            </a:r>
            <a:r>
              <a:rPr lang="fr-FR" sz="1400" dirty="0" smtClean="0">
                <a:solidFill>
                  <a:schemeClr val="tx1"/>
                </a:solidFill>
              </a:rPr>
              <a:t>224.1.1.1:4000</a:t>
            </a:r>
            <a:endParaRPr lang="fr-FR" sz="1400" dirty="0">
              <a:solidFill>
                <a:schemeClr val="tx1"/>
              </a:solidFill>
            </a:endParaRPr>
          </a:p>
          <a:p>
            <a:pPr fontAlgn="base">
              <a:spcAft>
                <a:spcPts val="0"/>
              </a:spcAft>
              <a:defRPr/>
            </a:pPr>
            <a:r>
              <a:rPr lang="fr-FR" sz="1400" dirty="0">
                <a:solidFill>
                  <a:schemeClr val="tx1"/>
                </a:solidFill>
              </a:rPr>
              <a:t>Unicast : </a:t>
            </a:r>
            <a:r>
              <a:rPr lang="fr-FR" sz="1400" dirty="0" smtClean="0">
                <a:solidFill>
                  <a:schemeClr val="tx1"/>
                </a:solidFill>
              </a:rPr>
              <a:t>rtp://172.20.7.200:4000</a:t>
            </a:r>
            <a:endParaRPr lang="fr-FR" sz="1400" dirty="0">
              <a:solidFill>
                <a:schemeClr val="tx1"/>
              </a:solidFill>
            </a:endParaRPr>
          </a:p>
          <a:p>
            <a:pPr fontAlgn="base">
              <a:spcAft>
                <a:spcPts val="0"/>
              </a:spcAft>
              <a:defRPr/>
            </a:pPr>
            <a:r>
              <a:rPr lang="fr-FR" sz="1400" dirty="0">
                <a:solidFill>
                  <a:schemeClr val="tx1"/>
                </a:solidFill>
              </a:rPr>
              <a:t>Broadcast : </a:t>
            </a:r>
            <a:r>
              <a:rPr lang="fr-FR" sz="1400" dirty="0" smtClean="0">
                <a:solidFill>
                  <a:schemeClr val="tx1"/>
                </a:solidFill>
              </a:rPr>
              <a:t>rtp://</a:t>
            </a:r>
            <a:r>
              <a:rPr lang="fr-FR" sz="1400" dirty="0">
                <a:solidFill>
                  <a:schemeClr val="tx1"/>
                </a:solidFill>
              </a:rPr>
              <a:t>172.20.7.200</a:t>
            </a:r>
            <a:r>
              <a:rPr lang="fr-FR" sz="1400" dirty="0" smtClean="0">
                <a:solidFill>
                  <a:schemeClr val="tx1"/>
                </a:solidFill>
              </a:rPr>
              <a:t>:4000</a:t>
            </a:r>
            <a:endParaRPr lang="fr-FR" sz="1400" dirty="0">
              <a:solidFill>
                <a:schemeClr val="tx1"/>
              </a:solidFill>
            </a:endParaRPr>
          </a:p>
          <a:p>
            <a:pPr fontAlgn="base">
              <a:spcAft>
                <a:spcPts val="0"/>
              </a:spcAft>
              <a:defRPr/>
            </a:pPr>
            <a:r>
              <a:rPr lang="fr-FR" sz="1400" dirty="0">
                <a:solidFill>
                  <a:schemeClr val="tx1"/>
                </a:solidFill>
              </a:rPr>
              <a:t>Multi-unicast : </a:t>
            </a:r>
            <a:r>
              <a:rPr lang="fr-FR" sz="1400" dirty="0" smtClean="0">
                <a:solidFill>
                  <a:schemeClr val="tx1"/>
                </a:solidFill>
              </a:rPr>
              <a:t>rtp://172.20.7.200:4000</a:t>
            </a:r>
          </a:p>
          <a:p>
            <a:pPr fontAlgn="base">
              <a:spcAft>
                <a:spcPts val="0"/>
              </a:spcAft>
              <a:defRPr/>
            </a:pPr>
            <a:endParaRPr lang="fr-FR" sz="1400" dirty="0">
              <a:solidFill>
                <a:schemeClr val="tx1"/>
              </a:solidFill>
            </a:endParaRPr>
          </a:p>
          <a:p>
            <a:pPr fontAlgn="base">
              <a:spcAft>
                <a:spcPts val="0"/>
              </a:spcAft>
              <a:defRPr/>
            </a:pPr>
            <a:r>
              <a:rPr lang="fr-FR" sz="1400" dirty="0" smtClean="0">
                <a:solidFill>
                  <a:schemeClr val="tx1"/>
                </a:solidFill>
              </a:rPr>
              <a:t>En écoute de n’importe quel flux en RTP sur le réseau sur le port 400 :</a:t>
            </a:r>
          </a:p>
          <a:p>
            <a:pPr fontAlgn="base">
              <a:spcAft>
                <a:spcPts val="0"/>
              </a:spcAft>
              <a:defRPr/>
            </a:pPr>
            <a:r>
              <a:rPr lang="fr-FR" sz="1400" dirty="0">
                <a:solidFill>
                  <a:schemeClr val="tx1"/>
                </a:solidFill>
              </a:rPr>
              <a:t>r</a:t>
            </a:r>
            <a:r>
              <a:rPr lang="fr-FR" sz="1400" dirty="0" smtClean="0">
                <a:solidFill>
                  <a:schemeClr val="tx1"/>
                </a:solidFill>
              </a:rPr>
              <a:t>tp://0.0.0.0:4000</a:t>
            </a:r>
          </a:p>
          <a:p>
            <a:pPr fontAlgn="base">
              <a:spcAft>
                <a:spcPts val="0"/>
              </a:spcAft>
              <a:defRPr/>
            </a:pPr>
            <a:endParaRPr lang="fr-FR" sz="1400" dirty="0">
              <a:solidFill>
                <a:schemeClr val="tx1"/>
              </a:solidFill>
            </a:endParaRPr>
          </a:p>
          <a:p>
            <a:pPr fontAlgn="base">
              <a:spcAft>
                <a:spcPts val="0"/>
              </a:spcAft>
              <a:defRPr/>
            </a:pPr>
            <a:endParaRPr lang="fr-FR" sz="1400" dirty="0" smtClean="0">
              <a:solidFill>
                <a:schemeClr val="tx1"/>
              </a:solidFill>
            </a:endParaRPr>
          </a:p>
          <a:p>
            <a:pPr fontAlgn="base">
              <a:spcAft>
                <a:spcPts val="0"/>
              </a:spcAft>
              <a:defRPr/>
            </a:pPr>
            <a:endParaRPr lang="fr-FR" sz="1400" dirty="0">
              <a:solidFill>
                <a:schemeClr val="tx1"/>
              </a:solidFill>
            </a:endParaRPr>
          </a:p>
          <a:p>
            <a:pPr fontAlgn="base">
              <a:spcAft>
                <a:spcPts val="0"/>
              </a:spcAft>
              <a:defRPr/>
            </a:pPr>
            <a:r>
              <a:rPr lang="fr-FR" sz="1400" dirty="0" smtClean="0">
                <a:solidFill>
                  <a:schemeClr val="tx1"/>
                </a:solidFill>
              </a:rPr>
              <a:t>Avec 172.20.7.200 l’adresse de l’encodeur</a:t>
            </a:r>
            <a:endParaRPr lang="fr-FR" sz="1400" dirty="0">
              <a:solidFill>
                <a:schemeClr val="tx1"/>
              </a:solidFill>
            </a:endParaRPr>
          </a:p>
          <a:p>
            <a:pPr fontAlgn="base">
              <a:spcAft>
                <a:spcPts val="0"/>
              </a:spcAft>
              <a:defRPr/>
            </a:pPr>
            <a:endParaRPr lang="fr-FR" sz="1600" dirty="0" smtClean="0"/>
          </a:p>
          <a:p>
            <a:pPr fontAlgn="base">
              <a:spcAft>
                <a:spcPts val="0"/>
              </a:spcAft>
              <a:defRPr/>
            </a:pP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24478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HP – Latence</a:t>
            </a:r>
            <a:endParaRPr lang="fr-FR" noProof="0"/>
          </a:p>
        </p:txBody>
      </p:sp>
      <p:pic>
        <p:nvPicPr>
          <p:cNvPr id="7" name="Espace réservé du contenu 6" descr="hp paramètre ip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5882" r="48332" b="58264"/>
          <a:stretch>
            <a:fillRect/>
          </a:stretch>
        </p:blipFill>
        <p:spPr>
          <a:xfrm>
            <a:off x="539552" y="1052735"/>
            <a:ext cx="4320480" cy="2376265"/>
          </a:xfr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2E6CD-A6EF-4DC4-8B6D-11D2C7AA50E4}" type="datetime1">
              <a:rPr lang="fr-FR" smtClean="0"/>
              <a:pPr/>
              <a:t>07/02/2017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9</a:t>
            </a:fld>
            <a:endParaRPr lang="fr-FR"/>
          </a:p>
        </p:txBody>
      </p:sp>
      <p:cxnSp>
        <p:nvCxnSpPr>
          <p:cNvPr id="9" name="Connecteur droit avec flèche 8"/>
          <p:cNvCxnSpPr/>
          <p:nvPr/>
        </p:nvCxnSpPr>
        <p:spPr>
          <a:xfrm flipH="1">
            <a:off x="3707904" y="3068960"/>
            <a:ext cx="936104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contenu 10"/>
          <p:cNvSpPr txBox="1">
            <a:spLocks/>
          </p:cNvSpPr>
          <p:nvPr/>
        </p:nvSpPr>
        <p:spPr bwMode="gray">
          <a:xfrm>
            <a:off x="5436096" y="1052736"/>
            <a:ext cx="3456384" cy="4968552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/>
          <a:p>
            <a:pPr marR="0" eaLnBrk="1" fontAlgn="base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itchFamily="34" charset="0"/>
              <a:buChar char="•"/>
              <a:tabLst/>
              <a:defRPr/>
            </a:pPr>
            <a:endParaRPr lang="fr-FR" sz="1600" dirty="0" smtClean="0"/>
          </a:p>
          <a:p>
            <a:pPr marR="0" eaLnBrk="1" fontAlgn="base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1600" dirty="0" smtClean="0"/>
              <a:t> Pour que l’ensemble des HP soit synchroniser il faut qu’ils aient le même buffer.</a:t>
            </a:r>
          </a:p>
          <a:p>
            <a:pPr marR="0" eaLnBrk="1" fontAlgn="base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itchFamily="34" charset="0"/>
              <a:buChar char="•"/>
              <a:tabLst/>
              <a:defRPr/>
            </a:pPr>
            <a:endParaRPr lang="fr-FR" sz="1600" dirty="0" smtClean="0"/>
          </a:p>
          <a:p>
            <a:pPr marR="0" eaLnBrk="1" fontAlgn="base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1600" dirty="0" smtClean="0"/>
              <a:t> Un buffer sous-dimensionné peut engendrer des coupures.</a:t>
            </a:r>
          </a:p>
          <a:p>
            <a:pPr marR="0" eaLnBrk="1" fontAlgn="base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itchFamily="34" charset="0"/>
              <a:buChar char="•"/>
              <a:tabLst/>
              <a:defRPr/>
            </a:pPr>
            <a:endParaRPr lang="fr-FR" sz="1600" dirty="0" smtClean="0"/>
          </a:p>
          <a:p>
            <a:pPr marR="0" eaLnBrk="1" fontAlgn="base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1600" dirty="0" smtClean="0"/>
              <a:t> Un buffer surdimensionné peut engendrer une forte latence.</a:t>
            </a:r>
          </a:p>
          <a:p>
            <a:pPr marR="0" eaLnBrk="1" fontAlgn="base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itchFamily="34" charset="0"/>
              <a:buChar char="•"/>
              <a:tabLst/>
              <a:defRPr/>
            </a:pPr>
            <a:endParaRPr lang="fr-FR" sz="1600" dirty="0" smtClean="0"/>
          </a:p>
          <a:p>
            <a:pPr marR="0" eaLnBrk="1" fontAlgn="base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1600" dirty="0" smtClean="0"/>
              <a:t> Dépend du mode d’encodage (avec ou sans compression). Il est recommandé</a:t>
            </a:r>
          </a:p>
          <a:p>
            <a:pPr lvl="1" fontAlgn="base">
              <a:buFont typeface="Arial" pitchFamily="34" charset="0"/>
              <a:buChar char="•"/>
              <a:defRPr/>
            </a:pPr>
            <a:r>
              <a:rPr lang="fr-FR" sz="1600" dirty="0" smtClean="0"/>
              <a:t> En MPEG : 600ms</a:t>
            </a:r>
          </a:p>
          <a:p>
            <a:pPr lvl="1" fontAlgn="base">
              <a:buFont typeface="Arial" pitchFamily="34" charset="0"/>
              <a:buChar char="•"/>
              <a:defRPr/>
            </a:pPr>
            <a:r>
              <a:rPr lang="fr-FR" sz="1600" dirty="0" smtClean="0"/>
              <a:t> En PCM, </a:t>
            </a:r>
            <a:r>
              <a:rPr lang="fr-FR" sz="1600" dirty="0" err="1" smtClean="0"/>
              <a:t>aLaw</a:t>
            </a:r>
            <a:r>
              <a:rPr lang="fr-FR" sz="1600" dirty="0" smtClean="0"/>
              <a:t> : 100ms</a:t>
            </a:r>
          </a:p>
          <a:p>
            <a:pPr fontAlgn="base">
              <a:defRPr/>
            </a:pPr>
            <a:endParaRPr lang="fr-FR" sz="1600" dirty="0" smtClean="0"/>
          </a:p>
          <a:p>
            <a:pPr fontAlgn="base">
              <a:defRPr/>
            </a:pPr>
            <a:r>
              <a:rPr lang="fr-FR" sz="1600" dirty="0" smtClean="0"/>
              <a:t>Des essais sont nécessaires pour configurer l’installation.</a:t>
            </a:r>
          </a:p>
          <a:p>
            <a:pPr marR="0" eaLnBrk="1" fontAlgn="base" hangingPunct="1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/>
            </a:pPr>
            <a:endParaRPr lang="fr-FR" sz="1600" dirty="0"/>
          </a:p>
        </p:txBody>
      </p:sp>
      <p:sp>
        <p:nvSpPr>
          <p:cNvPr id="10" name="Éclair 9"/>
          <p:cNvSpPr/>
          <p:nvPr/>
        </p:nvSpPr>
        <p:spPr>
          <a:xfrm flipH="1">
            <a:off x="1691680" y="2852936"/>
            <a:ext cx="216024" cy="360040"/>
          </a:xfrm>
          <a:prstGeom prst="lightningBol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2" name="Groupe 11"/>
          <p:cNvGrpSpPr/>
          <p:nvPr/>
        </p:nvGrpSpPr>
        <p:grpSpPr>
          <a:xfrm>
            <a:off x="4860032" y="5949280"/>
            <a:ext cx="4283968" cy="487506"/>
            <a:chOff x="4860032" y="5949280"/>
            <a:chExt cx="4283968" cy="487506"/>
          </a:xfrm>
        </p:grpSpPr>
        <p:sp>
          <p:nvSpPr>
            <p:cNvPr id="13" name="Éclair 12"/>
            <p:cNvSpPr/>
            <p:nvPr/>
          </p:nvSpPr>
          <p:spPr>
            <a:xfrm flipH="1">
              <a:off x="4860032" y="5949280"/>
              <a:ext cx="216024" cy="360040"/>
            </a:xfrm>
            <a:prstGeom prst="lightningBol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5220072" y="6021288"/>
              <a:ext cx="3923928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50" dirty="0" smtClean="0"/>
                <a:t>Paramètres à reconfigurer selon environnement après la pause des équipements</a:t>
              </a:r>
              <a:endParaRPr lang="fr-FR" sz="1050" dirty="0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1115616" y="980728"/>
            <a:ext cx="720080" cy="288032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683568" y="1988840"/>
            <a:ext cx="1152128" cy="216024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que_bleu">
  <a:themeElements>
    <a:clrScheme name="BOUYGUES EDT">
      <a:dk1>
        <a:sysClr val="windowText" lastClr="000000"/>
      </a:dk1>
      <a:lt1>
        <a:srgbClr val="FFFFFF"/>
      </a:lt1>
      <a:dk2>
        <a:srgbClr val="A1057D"/>
      </a:dk2>
      <a:lt2>
        <a:srgbClr val="E40049"/>
      </a:lt2>
      <a:accent1>
        <a:srgbClr val="0093BB"/>
      </a:accent1>
      <a:accent2>
        <a:srgbClr val="E75113"/>
      </a:accent2>
      <a:accent3>
        <a:srgbClr val="4D4D4F"/>
      </a:accent3>
      <a:accent4>
        <a:srgbClr val="97BF0D"/>
      </a:accent4>
      <a:accent5>
        <a:srgbClr val="005EA8"/>
      </a:accent5>
      <a:accent6>
        <a:srgbClr val="00AEA4"/>
      </a:accent6>
      <a:hlink>
        <a:srgbClr val="000000"/>
      </a:hlink>
      <a:folHlink>
        <a:srgbClr val="000000"/>
      </a:folHlink>
    </a:clrScheme>
    <a:fontScheme name="BOUYGUE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sque_orange">
  <a:themeElements>
    <a:clrScheme name="BOUYGUES EDT">
      <a:dk1>
        <a:sysClr val="windowText" lastClr="000000"/>
      </a:dk1>
      <a:lt1>
        <a:srgbClr val="FFFFFF"/>
      </a:lt1>
      <a:dk2>
        <a:srgbClr val="A1057D"/>
      </a:dk2>
      <a:lt2>
        <a:srgbClr val="E40049"/>
      </a:lt2>
      <a:accent1>
        <a:srgbClr val="0093BB"/>
      </a:accent1>
      <a:accent2>
        <a:srgbClr val="E75113"/>
      </a:accent2>
      <a:accent3>
        <a:srgbClr val="4D4D4F"/>
      </a:accent3>
      <a:accent4>
        <a:srgbClr val="97BF0D"/>
      </a:accent4>
      <a:accent5>
        <a:srgbClr val="005EA8"/>
      </a:accent5>
      <a:accent6>
        <a:srgbClr val="00AEA4"/>
      </a:accent6>
      <a:hlink>
        <a:srgbClr val="000000"/>
      </a:hlink>
      <a:folHlink>
        <a:srgbClr val="000000"/>
      </a:folHlink>
    </a:clrScheme>
    <a:fontScheme name="BOUYGUE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582</Words>
  <Application>Microsoft Office PowerPoint</Application>
  <PresentationFormat>Affichage à l'écran (4:3)</PresentationFormat>
  <Paragraphs>189</Paragraphs>
  <Slides>12</Slides>
  <Notes>5</Notes>
  <HiddenSlides>0</HiddenSlides>
  <MMClips>0</MMClips>
  <ScaleCrop>false</ScaleCrop>
  <HeadingPairs>
    <vt:vector size="8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9" baseType="lpstr">
      <vt:lpstr>Arial</vt:lpstr>
      <vt:lpstr>Calibri</vt:lpstr>
      <vt:lpstr>Tahoma</vt:lpstr>
      <vt:lpstr>Wingdings</vt:lpstr>
      <vt:lpstr>Masque_bleu</vt:lpstr>
      <vt:lpstr>Masque_orange</vt:lpstr>
      <vt:lpstr>Objet d’environnement du Gestionnaire de liaisons</vt:lpstr>
      <vt:lpstr>Présentation PowerPoint</vt:lpstr>
      <vt:lpstr>Pré-requis</vt:lpstr>
      <vt:lpstr>Rappel</vt:lpstr>
      <vt:lpstr>Informations équipements à installer</vt:lpstr>
      <vt:lpstr>Executable Discover Tool</vt:lpstr>
      <vt:lpstr>HP - Home</vt:lpstr>
      <vt:lpstr>HP – Paramètres réseaux</vt:lpstr>
      <vt:lpstr>HP – Source/ Volume</vt:lpstr>
      <vt:lpstr>HP – Latence</vt:lpstr>
      <vt:lpstr>Points clés</vt:lpstr>
      <vt:lpstr>Mise en service - Vérification configuration</vt:lpstr>
      <vt:lpstr>Vérification configuration – contrôle supplémentaire</vt:lpstr>
    </vt:vector>
  </TitlesOfParts>
  <Company>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N.KHALFOUNE</dc:creator>
  <cp:lastModifiedBy>Richard ANCELIN</cp:lastModifiedBy>
  <cp:revision>737</cp:revision>
  <dcterms:created xsi:type="dcterms:W3CDTF">2012-06-19T08:22:40Z</dcterms:created>
  <dcterms:modified xsi:type="dcterms:W3CDTF">2017-02-07T12:49:15Z</dcterms:modified>
</cp:coreProperties>
</file>