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9" r:id="rId11"/>
    <p:sldId id="267" r:id="rId12"/>
    <p:sldId id="266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87AD1-5E15-4372-B2C3-287ECFD8ABA6}" type="doc">
      <dgm:prSet loTypeId="urn:microsoft.com/office/officeart/2005/8/layout/hProcess4" loCatId="process" qsTypeId="urn:microsoft.com/office/officeart/2005/8/quickstyle/simple1" qsCatId="simple" csTypeId="urn:microsoft.com/office/officeart/2005/8/colors/accent2_3" csCatId="accent2" phldr="1"/>
      <dgm:spPr/>
    </dgm:pt>
    <dgm:pt modelId="{3FD0939C-A40F-4B09-B768-77DD0FAA9EA8}">
      <dgm:prSet phldrT="[Texte]"/>
      <dgm:spPr/>
      <dgm:t>
        <a:bodyPr/>
        <a:lstStyle/>
        <a:p>
          <a:r>
            <a:rPr lang="fr-FR" dirty="0" smtClean="0">
              <a:latin typeface="Aharoni" pitchFamily="2" charset="-79"/>
              <a:cs typeface="Aharoni" pitchFamily="2" charset="-79"/>
            </a:rPr>
            <a:t>Préparer la solution et le plan d’action</a:t>
          </a:r>
          <a:endParaRPr lang="fr-FR" dirty="0">
            <a:latin typeface="Aharoni" pitchFamily="2" charset="-79"/>
            <a:cs typeface="Aharoni" pitchFamily="2" charset="-79"/>
          </a:endParaRPr>
        </a:p>
      </dgm:t>
    </dgm:pt>
    <dgm:pt modelId="{849B1E60-1112-49E8-8F6F-2EB1BDEA653D}" type="parTrans" cxnId="{FCCE40ED-7DCC-47B7-860D-D5BA6F9A0E19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C346AE3C-F656-4726-AAFC-F97192C3E0F2}" type="sibTrans" cxnId="{FCCE40ED-7DCC-47B7-860D-D5BA6F9A0E19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A7E29864-58CD-4B44-90BB-F8AE2DC679C2}">
      <dgm:prSet phldrT="[Texte]"/>
      <dgm:spPr/>
      <dgm:t>
        <a:bodyPr/>
        <a:lstStyle/>
        <a:p>
          <a:r>
            <a:rPr lang="fr-FR" dirty="0" smtClean="0">
              <a:latin typeface="Aharoni" pitchFamily="2" charset="-79"/>
              <a:cs typeface="Aharoni" pitchFamily="2" charset="-79"/>
            </a:rPr>
            <a:t>Exécuter les tâches techniques</a:t>
          </a:r>
          <a:endParaRPr lang="fr-FR" dirty="0">
            <a:latin typeface="Aharoni" pitchFamily="2" charset="-79"/>
            <a:cs typeface="Aharoni" pitchFamily="2" charset="-79"/>
          </a:endParaRPr>
        </a:p>
      </dgm:t>
    </dgm:pt>
    <dgm:pt modelId="{121D31A4-B700-46E9-8B96-675011E4407D}" type="parTrans" cxnId="{D20396B5-4852-4CDA-9F46-3F9F5DBA85EF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CE644E60-A377-4B71-B7AB-DAD60DCB8549}" type="sibTrans" cxnId="{D20396B5-4852-4CDA-9F46-3F9F5DBA85EF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0D6C953C-1356-4737-9228-D66C294FA066}">
      <dgm:prSet custT="1"/>
      <dgm:spPr/>
      <dgm:t>
        <a:bodyPr/>
        <a:lstStyle/>
        <a:p>
          <a:pPr rtl="0"/>
          <a:r>
            <a:rPr lang="ru-RU" sz="120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Paramétrage du PC embarqué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76589401-D06A-4263-9B9B-45C4135D375E}" type="parTrans" cxnId="{50DB47A6-78ED-4A16-B302-6540B24EAA5B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41C557D8-49CB-407D-82B6-F3ED83D08215}" type="sibTrans" cxnId="{50DB47A6-78ED-4A16-B302-6540B24EAA5B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80988242-97C1-4DD9-AA7E-4F2AECE73AB6}">
      <dgm:prSet/>
      <dgm:spPr/>
      <dgm:t>
        <a:bodyPr/>
        <a:lstStyle/>
        <a:p>
          <a:r>
            <a:rPr lang="fr-FR" dirty="0" smtClean="0">
              <a:latin typeface="Aharoni" pitchFamily="2" charset="-79"/>
              <a:cs typeface="Aharoni" pitchFamily="2" charset="-79"/>
            </a:rPr>
            <a:t>Recette</a:t>
          </a:r>
          <a:endParaRPr lang="fr-FR" dirty="0">
            <a:latin typeface="Aharoni" pitchFamily="2" charset="-79"/>
            <a:cs typeface="Aharoni" pitchFamily="2" charset="-79"/>
          </a:endParaRPr>
        </a:p>
      </dgm:t>
    </dgm:pt>
    <dgm:pt modelId="{3C7A369D-6760-4888-8607-DC56C045C58C}" type="parTrans" cxnId="{F5F0D2FE-84F6-485A-94B3-FDE9280D3F1E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A620CAD0-01B7-4697-A821-FD914D1AA244}" type="sibTrans" cxnId="{F5F0D2FE-84F6-485A-94B3-FDE9280D3F1E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390B5ECE-7C7F-4FC7-9938-066E8F0192A4}">
      <dgm:prSet phldrT="[Texte]" custT="1"/>
      <dgm:spPr/>
      <dgm:t>
        <a:bodyPr/>
        <a:lstStyle/>
        <a:p>
          <a:r>
            <a:rPr lang="fr-FR" sz="105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D</a:t>
          </a:r>
          <a:r>
            <a:rPr lang="ru-RU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imensionner l'installation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1261E455-229E-4624-B939-20CE43E542F4}" type="parTrans" cxnId="{33ED6B88-7274-415B-AD8D-A3CAC40C210F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9754C023-7562-41A2-BB34-DFEBD13A3306}" type="sibTrans" cxnId="{33ED6B88-7274-415B-AD8D-A3CAC40C210F}">
      <dgm:prSet/>
      <dgm:spPr/>
      <dgm:t>
        <a:bodyPr/>
        <a:lstStyle/>
        <a:p>
          <a:endParaRPr lang="fr-FR">
            <a:latin typeface="Aharoni" pitchFamily="2" charset="-79"/>
            <a:cs typeface="Aharoni" pitchFamily="2" charset="-79"/>
          </a:endParaRPr>
        </a:p>
      </dgm:t>
    </dgm:pt>
    <dgm:pt modelId="{722C9176-307C-45EA-A5D7-DCBEE0A9C95F}">
      <dgm:prSet phldrT="[Texte]" custT="1"/>
      <dgm:spPr/>
      <dgm:t>
        <a:bodyPr/>
        <a:lstStyle/>
        <a:p>
          <a:r>
            <a:rPr lang="fr-FR" sz="105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C</a:t>
          </a:r>
          <a:r>
            <a:rPr lang="ru-RU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hoix des technologies 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3CF60BBF-968B-4F8B-9020-BCD73AC10F65}" type="parTrans" cxnId="{A3709802-6BFE-49A7-9126-BCF9DBC46BAD}">
      <dgm:prSet/>
      <dgm:spPr/>
      <dgm:t>
        <a:bodyPr/>
        <a:lstStyle/>
        <a:p>
          <a:endParaRPr lang="fr-FR"/>
        </a:p>
      </dgm:t>
    </dgm:pt>
    <dgm:pt modelId="{88C6FA95-5658-4F89-982D-7D83C7BC88A3}" type="sibTrans" cxnId="{A3709802-6BFE-49A7-9126-BCF9DBC46BAD}">
      <dgm:prSet/>
      <dgm:spPr/>
      <dgm:t>
        <a:bodyPr/>
        <a:lstStyle/>
        <a:p>
          <a:endParaRPr lang="fr-FR"/>
        </a:p>
      </dgm:t>
    </dgm:pt>
    <dgm:pt modelId="{79A40D2C-3BF3-4BCF-ACAE-E45371EEBB45}">
      <dgm:prSet phldrT="[Texte]" custT="1"/>
      <dgm:spPr/>
      <dgm:t>
        <a:bodyPr/>
        <a:lstStyle/>
        <a:p>
          <a:r>
            <a:rPr lang="fr-FR" sz="105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P</a:t>
          </a:r>
          <a:r>
            <a:rPr lang="ru-RU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lanification de l'implantation 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A4C71665-7F68-40B6-9E09-C362471C26AE}" type="parTrans" cxnId="{F1081FA6-D61B-42F2-A543-5E1982D0BCB8}">
      <dgm:prSet/>
      <dgm:spPr/>
      <dgm:t>
        <a:bodyPr/>
        <a:lstStyle/>
        <a:p>
          <a:endParaRPr lang="fr-FR"/>
        </a:p>
      </dgm:t>
    </dgm:pt>
    <dgm:pt modelId="{47238AFC-EE8F-44C2-8C0E-B7010D20DFE7}" type="sibTrans" cxnId="{F1081FA6-D61B-42F2-A543-5E1982D0BCB8}">
      <dgm:prSet/>
      <dgm:spPr/>
      <dgm:t>
        <a:bodyPr/>
        <a:lstStyle/>
        <a:p>
          <a:endParaRPr lang="fr-FR"/>
        </a:p>
      </dgm:t>
    </dgm:pt>
    <dgm:pt modelId="{BE621C8D-ECE2-48F8-AAF7-CA8294901969}">
      <dgm:prSet phldrT="[Texte]" custT="1"/>
      <dgm:spPr/>
      <dgm:t>
        <a:bodyPr/>
        <a:lstStyle/>
        <a:p>
          <a:r>
            <a:rPr lang="fr-FR" sz="105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P</a:t>
          </a:r>
          <a:r>
            <a:rPr lang="ru-RU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réparation </a:t>
          </a:r>
          <a:r>
            <a:rPr lang="fr-FR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de </a:t>
          </a:r>
          <a:r>
            <a:rPr lang="ru-RU" sz="1050" b="0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mo"/>
              <a:cs typeface="Arial" pitchFamily="34" charset="0"/>
              <a:sym typeface="Arimo"/>
            </a:rPr>
            <a:t>l'écran de contrôle du poste de conduite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ABFB1EEB-49DC-453F-8731-AF6DABE067E2}" type="parTrans" cxnId="{3E42049E-FB22-4C23-83FB-1E812BD30BCA}">
      <dgm:prSet/>
      <dgm:spPr/>
      <dgm:t>
        <a:bodyPr/>
        <a:lstStyle/>
        <a:p>
          <a:endParaRPr lang="fr-FR"/>
        </a:p>
      </dgm:t>
    </dgm:pt>
    <dgm:pt modelId="{4E148646-FE89-4104-80D5-E4DE8A3C224A}" type="sibTrans" cxnId="{3E42049E-FB22-4C23-83FB-1E812BD30BCA}">
      <dgm:prSet/>
      <dgm:spPr/>
      <dgm:t>
        <a:bodyPr/>
        <a:lstStyle/>
        <a:p>
          <a:endParaRPr lang="fr-FR"/>
        </a:p>
      </dgm:t>
    </dgm:pt>
    <dgm:pt modelId="{C47BB8E9-D8A3-42D7-A756-29E4CB0BFE83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Configuration  du CODEC, nb/trames, résolution ….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AFE30BA8-2153-423A-B38F-470A725300CE}" type="parTrans" cxnId="{D12C1F7B-6666-443D-A28E-6659354E9CD8}">
      <dgm:prSet/>
      <dgm:spPr/>
      <dgm:t>
        <a:bodyPr/>
        <a:lstStyle/>
        <a:p>
          <a:endParaRPr lang="fr-FR"/>
        </a:p>
      </dgm:t>
    </dgm:pt>
    <dgm:pt modelId="{4C917950-C36F-4DF3-92E1-7E3F8B363E24}" type="sibTrans" cxnId="{D12C1F7B-6666-443D-A28E-6659354E9CD8}">
      <dgm:prSet/>
      <dgm:spPr/>
      <dgm:t>
        <a:bodyPr/>
        <a:lstStyle/>
        <a:p>
          <a:endParaRPr lang="fr-FR"/>
        </a:p>
      </dgm:t>
    </dgm:pt>
    <dgm:pt modelId="{6ABB9AC9-83AD-471E-94E6-46BAAE1A284F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 configuration du mode de déversement des flux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2B8DC7DF-CD88-4369-9FE5-03F3C0114A5A}" type="parTrans" cxnId="{58CF473C-EE16-4BA6-AE1E-0D8629A37F93}">
      <dgm:prSet/>
      <dgm:spPr/>
      <dgm:t>
        <a:bodyPr/>
        <a:lstStyle/>
        <a:p>
          <a:endParaRPr lang="fr-FR"/>
        </a:p>
      </dgm:t>
    </dgm:pt>
    <dgm:pt modelId="{F7CB4E1F-10BF-4371-AC2A-313460F759E9}" type="sibTrans" cxnId="{58CF473C-EE16-4BA6-AE1E-0D8629A37F93}">
      <dgm:prSet/>
      <dgm:spPr/>
      <dgm:t>
        <a:bodyPr/>
        <a:lstStyle/>
        <a:p>
          <a:endParaRPr lang="fr-FR"/>
        </a:p>
      </dgm:t>
    </dgm:pt>
    <dgm:pt modelId="{C149E86B-5E5B-4F02-A26E-6E48AA10E1FD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Paramétrage réseaux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EF22D140-C7F2-4659-AC06-88865C3119FE}" type="parTrans" cxnId="{09443B0A-8188-4566-B699-D325668C0C09}">
      <dgm:prSet/>
      <dgm:spPr/>
      <dgm:t>
        <a:bodyPr/>
        <a:lstStyle/>
        <a:p>
          <a:endParaRPr lang="fr-FR"/>
        </a:p>
      </dgm:t>
    </dgm:pt>
    <dgm:pt modelId="{39A88AAC-D13B-4735-83B1-670A4070D948}" type="sibTrans" cxnId="{09443B0A-8188-4566-B699-D325668C0C09}">
      <dgm:prSet/>
      <dgm:spPr/>
      <dgm:t>
        <a:bodyPr/>
        <a:lstStyle/>
        <a:p>
          <a:endParaRPr lang="fr-FR"/>
        </a:p>
      </dgm:t>
    </dgm:pt>
    <dgm:pt modelId="{F26AB637-E7BE-4C18-8F28-325450176C6A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Paramétrage des caméras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F371F2E0-F92D-4C99-A8F0-191CD4625553}" type="parTrans" cxnId="{1FFF0EA8-0176-4AD0-AA0E-DC9A05E9EA5B}">
      <dgm:prSet/>
      <dgm:spPr/>
      <dgm:t>
        <a:bodyPr/>
        <a:lstStyle/>
        <a:p>
          <a:endParaRPr lang="fr-FR"/>
        </a:p>
      </dgm:t>
    </dgm:pt>
    <dgm:pt modelId="{ACDA4E90-4CE7-4692-979E-B74A257C8E3F}" type="sibTrans" cxnId="{1FFF0EA8-0176-4AD0-AA0E-DC9A05E9EA5B}">
      <dgm:prSet/>
      <dgm:spPr/>
      <dgm:t>
        <a:bodyPr/>
        <a:lstStyle/>
        <a:p>
          <a:endParaRPr lang="fr-FR"/>
        </a:p>
      </dgm:t>
    </dgm:pt>
    <dgm:pt modelId="{D367C6D5-B601-4534-91A2-506C33692106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Paramétrages des entrées audio et définitions des alarmes audio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035DCBBE-820F-4754-8246-B82EC5977FE0}" type="parTrans" cxnId="{A4FCDF69-27FA-4940-838F-324E8C2761F2}">
      <dgm:prSet/>
      <dgm:spPr/>
      <dgm:t>
        <a:bodyPr/>
        <a:lstStyle/>
        <a:p>
          <a:endParaRPr lang="fr-FR"/>
        </a:p>
      </dgm:t>
    </dgm:pt>
    <dgm:pt modelId="{7837113B-F57C-469B-89AB-06CA3BCBB364}" type="sibTrans" cxnId="{A4FCDF69-27FA-4940-838F-324E8C2761F2}">
      <dgm:prSet/>
      <dgm:spPr/>
      <dgm:t>
        <a:bodyPr/>
        <a:lstStyle/>
        <a:p>
          <a:endParaRPr lang="fr-FR"/>
        </a:p>
      </dgm:t>
    </dgm:pt>
    <dgm:pt modelId="{0AAE04F1-3F9F-4D38-8F7F-289CEDAB3D78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Raccordement des équipements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E7C9FB60-D070-44F9-B64C-3E295E9B90FE}" type="parTrans" cxnId="{4DFE1B22-9B70-4C65-80FF-E1FB12694CEC}">
      <dgm:prSet/>
      <dgm:spPr/>
      <dgm:t>
        <a:bodyPr/>
        <a:lstStyle/>
        <a:p>
          <a:endParaRPr lang="fr-FR"/>
        </a:p>
      </dgm:t>
    </dgm:pt>
    <dgm:pt modelId="{F197905C-5FB3-44E0-9246-572DE7E9E165}" type="sibTrans" cxnId="{4DFE1B22-9B70-4C65-80FF-E1FB12694CEC}">
      <dgm:prSet/>
      <dgm:spPr/>
      <dgm:t>
        <a:bodyPr/>
        <a:lstStyle/>
        <a:p>
          <a:endParaRPr lang="fr-FR"/>
        </a:p>
      </dgm:t>
    </dgm:pt>
    <dgm:pt modelId="{3BE68372-CCD0-461F-AEB0-47514B0BD814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Déclaration et paramétrage des entrées à synchroniser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7A59C6D5-64F8-4795-AA22-FDBD23E5FEE1}" type="parTrans" cxnId="{B7D26A3B-478B-4BE0-85D9-68E3FCA7E381}">
      <dgm:prSet/>
      <dgm:spPr/>
      <dgm:t>
        <a:bodyPr/>
        <a:lstStyle/>
        <a:p>
          <a:endParaRPr lang="fr-FR"/>
        </a:p>
      </dgm:t>
    </dgm:pt>
    <dgm:pt modelId="{893A446C-9953-4E2A-81F0-1FF117F108C3}" type="sibTrans" cxnId="{B7D26A3B-478B-4BE0-85D9-68E3FCA7E381}">
      <dgm:prSet/>
      <dgm:spPr/>
      <dgm:t>
        <a:bodyPr/>
        <a:lstStyle/>
        <a:p>
          <a:endParaRPr lang="fr-FR"/>
        </a:p>
      </dgm:t>
    </dgm:pt>
    <dgm:pt modelId="{EAD5F177-A41C-41CD-88D5-5D2C0C3E7565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Déclaration et paramétrage des entrées séries complexes 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D703DE6E-EF2C-4C43-8466-A758B9372CE2}" type="parTrans" cxnId="{000EDB18-2F30-41F9-BAF6-0156E812D606}">
      <dgm:prSet/>
      <dgm:spPr/>
      <dgm:t>
        <a:bodyPr/>
        <a:lstStyle/>
        <a:p>
          <a:endParaRPr lang="fr-FR"/>
        </a:p>
      </dgm:t>
    </dgm:pt>
    <dgm:pt modelId="{4E049C9D-C51F-4F94-AAB1-9D447C1F46CC}" type="sibTrans" cxnId="{000EDB18-2F30-41F9-BAF6-0156E812D606}">
      <dgm:prSet/>
      <dgm:spPr/>
      <dgm:t>
        <a:bodyPr/>
        <a:lstStyle/>
        <a:p>
          <a:endParaRPr lang="fr-FR"/>
        </a:p>
      </dgm:t>
    </dgm:pt>
    <dgm:pt modelId="{43905984-6FAC-4B65-BB83-4A4CD387CEB7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Installation du poste d’exploitation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8A7F03E4-9C54-41AF-B3FC-8150C6CD0D6D}" type="parTrans" cxnId="{DA567D00-ECEF-4FF9-8E7B-52BB5E814450}">
      <dgm:prSet/>
      <dgm:spPr/>
      <dgm:t>
        <a:bodyPr/>
        <a:lstStyle/>
        <a:p>
          <a:endParaRPr lang="fr-FR"/>
        </a:p>
      </dgm:t>
    </dgm:pt>
    <dgm:pt modelId="{D5D59E39-0493-4B4B-A39A-11AB176B847D}" type="sibTrans" cxnId="{DA567D00-ECEF-4FF9-8E7B-52BB5E814450}">
      <dgm:prSet/>
      <dgm:spPr/>
      <dgm:t>
        <a:bodyPr/>
        <a:lstStyle/>
        <a:p>
          <a:endParaRPr lang="fr-FR"/>
        </a:p>
      </dgm:t>
    </dgm:pt>
    <dgm:pt modelId="{4AAF0B7C-410D-4C09-8F74-EB6272CC3F8A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Vérification  et test des raccordements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B4651551-E44F-4EAE-9768-857DDEDB7618}" type="parTrans" cxnId="{61AAAA73-4C76-45AC-B06D-64D969E3393C}">
      <dgm:prSet/>
      <dgm:spPr/>
      <dgm:t>
        <a:bodyPr/>
        <a:lstStyle/>
        <a:p>
          <a:endParaRPr lang="fr-FR"/>
        </a:p>
      </dgm:t>
    </dgm:pt>
    <dgm:pt modelId="{75376C58-8825-4556-87F2-3D8A0085166A}" type="sibTrans" cxnId="{61AAAA73-4C76-45AC-B06D-64D969E3393C}">
      <dgm:prSet/>
      <dgm:spPr/>
      <dgm:t>
        <a:bodyPr/>
        <a:lstStyle/>
        <a:p>
          <a:endParaRPr lang="fr-FR"/>
        </a:p>
      </dgm:t>
    </dgm:pt>
    <dgm:pt modelId="{42D0D472-CEC6-4414-A8EB-6E344ADDF44A}">
      <dgm:prSet custT="1"/>
      <dgm:spPr/>
      <dgm:t>
        <a:bodyPr/>
        <a:lstStyle/>
        <a:p>
          <a:pPr rtl="0"/>
          <a:r>
            <a:rPr lang="fr-FR" sz="1200" dirty="0" smtClean="0">
              <a:latin typeface="Arial" pitchFamily="34" charset="0"/>
              <a:cs typeface="Arial" pitchFamily="34" charset="0"/>
            </a:rPr>
            <a:t>…</a:t>
          </a:r>
          <a:endParaRPr lang="fr-FR" sz="1200" dirty="0">
            <a:latin typeface="Arial" pitchFamily="34" charset="0"/>
            <a:cs typeface="Arial" pitchFamily="34" charset="0"/>
          </a:endParaRPr>
        </a:p>
      </dgm:t>
    </dgm:pt>
    <dgm:pt modelId="{AA168B7F-A45E-4382-8524-40DD2C1A07EA}" type="parTrans" cxnId="{623929A2-5F54-4659-9916-DC6A53EE2DC2}">
      <dgm:prSet/>
      <dgm:spPr/>
      <dgm:t>
        <a:bodyPr/>
        <a:lstStyle/>
        <a:p>
          <a:endParaRPr lang="fr-FR"/>
        </a:p>
      </dgm:t>
    </dgm:pt>
    <dgm:pt modelId="{7C275DC6-A6EC-4C5B-AB96-7CF87175D92C}" type="sibTrans" cxnId="{623929A2-5F54-4659-9916-DC6A53EE2DC2}">
      <dgm:prSet/>
      <dgm:spPr/>
      <dgm:t>
        <a:bodyPr/>
        <a:lstStyle/>
        <a:p>
          <a:endParaRPr lang="fr-FR"/>
        </a:p>
      </dgm:t>
    </dgm:pt>
    <dgm:pt modelId="{6323F8BE-4732-4F7F-ACC2-6BA2BDCD0D9C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Test d’autonomie d’enregistrement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DD90FDEB-E224-400C-88D5-91AF4B9FE622}" type="parTrans" cxnId="{A070265C-9AEF-4A34-A7AF-27D41C32D907}">
      <dgm:prSet/>
      <dgm:spPr/>
      <dgm:t>
        <a:bodyPr/>
        <a:lstStyle/>
        <a:p>
          <a:endParaRPr lang="fr-FR"/>
        </a:p>
      </dgm:t>
    </dgm:pt>
    <dgm:pt modelId="{E36B4B17-7831-4EF1-9FF7-99837F605077}" type="sibTrans" cxnId="{A070265C-9AEF-4A34-A7AF-27D41C32D907}">
      <dgm:prSet/>
      <dgm:spPr/>
      <dgm:t>
        <a:bodyPr/>
        <a:lstStyle/>
        <a:p>
          <a:endParaRPr lang="fr-FR"/>
        </a:p>
      </dgm:t>
    </dgm:pt>
    <dgm:pt modelId="{B5D6DE03-E7CA-4E89-B8FC-6E29D96B187F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Test de synchronisation des flux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829D2AFE-8551-4295-A664-AE60F9C90EAA}" type="parTrans" cxnId="{07D6408F-73AC-4070-8A4D-8D20D6852F53}">
      <dgm:prSet/>
      <dgm:spPr/>
      <dgm:t>
        <a:bodyPr/>
        <a:lstStyle/>
        <a:p>
          <a:endParaRPr lang="fr-FR"/>
        </a:p>
      </dgm:t>
    </dgm:pt>
    <dgm:pt modelId="{715FD7D0-C486-4639-BEA4-A2CB0F0FF187}" type="sibTrans" cxnId="{07D6408F-73AC-4070-8A4D-8D20D6852F53}">
      <dgm:prSet/>
      <dgm:spPr/>
      <dgm:t>
        <a:bodyPr/>
        <a:lstStyle/>
        <a:p>
          <a:endParaRPr lang="fr-FR"/>
        </a:p>
      </dgm:t>
    </dgm:pt>
    <dgm:pt modelId="{53EF2980-C213-490C-8BB6-E2A2D17BF325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Respect des procédures de contrôles imposées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6E6220C6-4956-4193-9F7C-A8BDD5526072}" type="parTrans" cxnId="{8F4E1079-7A20-4B02-8C3B-5021DB763C15}">
      <dgm:prSet/>
      <dgm:spPr/>
      <dgm:t>
        <a:bodyPr/>
        <a:lstStyle/>
        <a:p>
          <a:endParaRPr lang="fr-FR"/>
        </a:p>
      </dgm:t>
    </dgm:pt>
    <dgm:pt modelId="{68183ABA-B52B-406B-81B8-0804476C62BA}" type="sibTrans" cxnId="{8F4E1079-7A20-4B02-8C3B-5021DB763C15}">
      <dgm:prSet/>
      <dgm:spPr/>
      <dgm:t>
        <a:bodyPr/>
        <a:lstStyle/>
        <a:p>
          <a:endParaRPr lang="fr-FR"/>
        </a:p>
      </dgm:t>
    </dgm:pt>
    <dgm:pt modelId="{EB8BF43D-5939-4B9F-98C8-5416365EE36F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Test de performance sur la transmission sans fil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F8292139-6A65-4283-AF87-C52696B17F88}" type="parTrans" cxnId="{58D1B75A-E687-4F59-A63C-B6BB32270DA3}">
      <dgm:prSet/>
      <dgm:spPr/>
      <dgm:t>
        <a:bodyPr/>
        <a:lstStyle/>
        <a:p>
          <a:endParaRPr lang="fr-FR"/>
        </a:p>
      </dgm:t>
    </dgm:pt>
    <dgm:pt modelId="{C7351CFE-CB46-444F-98D7-BF3492D68F6D}" type="sibTrans" cxnId="{58D1B75A-E687-4F59-A63C-B6BB32270DA3}">
      <dgm:prSet/>
      <dgm:spPr/>
      <dgm:t>
        <a:bodyPr/>
        <a:lstStyle/>
        <a:p>
          <a:endParaRPr lang="fr-FR"/>
        </a:p>
      </dgm:t>
    </dgm:pt>
    <dgm:pt modelId="{4B6AA3F9-791C-40F9-B070-02C79A4F7BF8}">
      <dgm:prSet custT="1"/>
      <dgm:spPr/>
      <dgm:t>
        <a:bodyPr/>
        <a:lstStyle/>
        <a:p>
          <a:r>
            <a:rPr lang="fr-FR" sz="1050" dirty="0" smtClean="0">
              <a:latin typeface="Arial" pitchFamily="34" charset="0"/>
              <a:cs typeface="Arial" pitchFamily="34" charset="0"/>
            </a:rPr>
            <a:t>Application des procédures de maintenance</a:t>
          </a:r>
          <a:endParaRPr lang="fr-FR" sz="1050" dirty="0">
            <a:latin typeface="Arial" pitchFamily="34" charset="0"/>
            <a:cs typeface="Arial" pitchFamily="34" charset="0"/>
          </a:endParaRPr>
        </a:p>
      </dgm:t>
    </dgm:pt>
    <dgm:pt modelId="{16F202C4-B207-4AFC-AD80-4591E9CA8783}" type="parTrans" cxnId="{D79A5994-4E68-4A53-B7FA-72B2D3616726}">
      <dgm:prSet/>
      <dgm:spPr/>
      <dgm:t>
        <a:bodyPr/>
        <a:lstStyle/>
        <a:p>
          <a:endParaRPr lang="fr-FR"/>
        </a:p>
      </dgm:t>
    </dgm:pt>
    <dgm:pt modelId="{EFCEADEE-D3E6-4964-855E-C2DEFA12F789}" type="sibTrans" cxnId="{D79A5994-4E68-4A53-B7FA-72B2D3616726}">
      <dgm:prSet/>
      <dgm:spPr/>
      <dgm:t>
        <a:bodyPr/>
        <a:lstStyle/>
        <a:p>
          <a:endParaRPr lang="fr-FR"/>
        </a:p>
      </dgm:t>
    </dgm:pt>
    <dgm:pt modelId="{D2401DFE-39CF-4F72-8A2C-A3264486E59E}" type="pres">
      <dgm:prSet presAssocID="{38187AD1-5E15-4372-B2C3-287ECFD8ABA6}" presName="Name0" presStyleCnt="0">
        <dgm:presLayoutVars>
          <dgm:dir/>
          <dgm:animLvl val="lvl"/>
          <dgm:resizeHandles val="exact"/>
        </dgm:presLayoutVars>
      </dgm:prSet>
      <dgm:spPr/>
    </dgm:pt>
    <dgm:pt modelId="{5D0D95BD-BB6D-4735-A71F-48D44D11C5F3}" type="pres">
      <dgm:prSet presAssocID="{38187AD1-5E15-4372-B2C3-287ECFD8ABA6}" presName="tSp" presStyleCnt="0"/>
      <dgm:spPr/>
    </dgm:pt>
    <dgm:pt modelId="{6BA9E19D-AAC9-4D2A-A0E1-61E41A9AD8F1}" type="pres">
      <dgm:prSet presAssocID="{38187AD1-5E15-4372-B2C3-287ECFD8ABA6}" presName="bSp" presStyleCnt="0"/>
      <dgm:spPr/>
    </dgm:pt>
    <dgm:pt modelId="{6D1909DC-5220-4D34-B185-22963B23BCFC}" type="pres">
      <dgm:prSet presAssocID="{38187AD1-5E15-4372-B2C3-287ECFD8ABA6}" presName="process" presStyleCnt="0"/>
      <dgm:spPr/>
    </dgm:pt>
    <dgm:pt modelId="{6B89EA2C-C36D-458D-84CA-032AE4195F2C}" type="pres">
      <dgm:prSet presAssocID="{3FD0939C-A40F-4B09-B768-77DD0FAA9EA8}" presName="composite1" presStyleCnt="0"/>
      <dgm:spPr/>
    </dgm:pt>
    <dgm:pt modelId="{A1454ABC-1060-4347-A80E-1D5FB2B09998}" type="pres">
      <dgm:prSet presAssocID="{3FD0939C-A40F-4B09-B768-77DD0FAA9EA8}" presName="dummyNode1" presStyleLbl="node1" presStyleIdx="0" presStyleCnt="3"/>
      <dgm:spPr/>
    </dgm:pt>
    <dgm:pt modelId="{2C87317E-4D1C-4B68-A01B-27B2CE33B575}" type="pres">
      <dgm:prSet presAssocID="{3FD0939C-A40F-4B09-B768-77DD0FAA9EA8}" presName="childNode1" presStyleLbl="bgAcc1" presStyleIdx="0" presStyleCnt="3" custScaleY="176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A8D2CA-0950-4607-86E8-70B11A992368}" type="pres">
      <dgm:prSet presAssocID="{3FD0939C-A40F-4B09-B768-77DD0FAA9EA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6F36E6-E9DE-45C2-87C0-15AED82B76A6}" type="pres">
      <dgm:prSet presAssocID="{3FD0939C-A40F-4B09-B768-77DD0FAA9EA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6D812-18C2-4ACF-8910-49DC85AD3B64}" type="pres">
      <dgm:prSet presAssocID="{3FD0939C-A40F-4B09-B768-77DD0FAA9EA8}" presName="connSite1" presStyleCnt="0"/>
      <dgm:spPr/>
    </dgm:pt>
    <dgm:pt modelId="{B4657C80-6C23-4C45-85F4-0640280C140C}" type="pres">
      <dgm:prSet presAssocID="{C346AE3C-F656-4726-AAFC-F97192C3E0F2}" presName="Name9" presStyleLbl="sibTrans2D1" presStyleIdx="0" presStyleCnt="2"/>
      <dgm:spPr/>
      <dgm:t>
        <a:bodyPr/>
        <a:lstStyle/>
        <a:p>
          <a:endParaRPr lang="fr-FR"/>
        </a:p>
      </dgm:t>
    </dgm:pt>
    <dgm:pt modelId="{63B4428C-54A2-4838-B68A-5B4872762FA4}" type="pres">
      <dgm:prSet presAssocID="{A7E29864-58CD-4B44-90BB-F8AE2DC679C2}" presName="composite2" presStyleCnt="0"/>
      <dgm:spPr/>
    </dgm:pt>
    <dgm:pt modelId="{0B32A1DA-1D91-4F6B-8D55-CAC01A0B230C}" type="pres">
      <dgm:prSet presAssocID="{A7E29864-58CD-4B44-90BB-F8AE2DC679C2}" presName="dummyNode2" presStyleLbl="node1" presStyleIdx="0" presStyleCnt="3"/>
      <dgm:spPr/>
    </dgm:pt>
    <dgm:pt modelId="{05CFA6E0-3DF3-4F26-8B5B-F3E9A5DB7E42}" type="pres">
      <dgm:prSet presAssocID="{A7E29864-58CD-4B44-90BB-F8AE2DC679C2}" presName="childNode2" presStyleLbl="bgAcc1" presStyleIdx="1" presStyleCnt="3" custScaleX="233497" custScaleY="267773" custLinFactNeighborX="-13600" custLinFactNeighborY="-115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E1110B-0F3C-487C-A596-CFF555118107}" type="pres">
      <dgm:prSet presAssocID="{A7E29864-58CD-4B44-90BB-F8AE2DC679C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02E198-4E40-4EB5-B92F-9B4580FD962C}" type="pres">
      <dgm:prSet presAssocID="{A7E29864-58CD-4B44-90BB-F8AE2DC679C2}" presName="parentNode2" presStyleLbl="node1" presStyleIdx="1" presStyleCnt="3" custLinFactY="-48123" custLinFactNeighborX="214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724F3-9B6A-4061-8B43-27A27DB3A4A0}" type="pres">
      <dgm:prSet presAssocID="{A7E29864-58CD-4B44-90BB-F8AE2DC679C2}" presName="connSite2" presStyleCnt="0"/>
      <dgm:spPr/>
    </dgm:pt>
    <dgm:pt modelId="{A9E055A6-D51D-46FB-8EAC-B44A8923DC2F}" type="pres">
      <dgm:prSet presAssocID="{CE644E60-A377-4B71-B7AB-DAD60DCB8549}" presName="Name18" presStyleLbl="sibTrans2D1" presStyleIdx="1" presStyleCnt="2"/>
      <dgm:spPr/>
      <dgm:t>
        <a:bodyPr/>
        <a:lstStyle/>
        <a:p>
          <a:endParaRPr lang="fr-FR"/>
        </a:p>
      </dgm:t>
    </dgm:pt>
    <dgm:pt modelId="{1E0AF858-B1A7-4722-9271-81EE29F23689}" type="pres">
      <dgm:prSet presAssocID="{80988242-97C1-4DD9-AA7E-4F2AECE73AB6}" presName="composite1" presStyleCnt="0"/>
      <dgm:spPr/>
    </dgm:pt>
    <dgm:pt modelId="{9B76B583-45B0-4F47-B877-A16A9828CD46}" type="pres">
      <dgm:prSet presAssocID="{80988242-97C1-4DD9-AA7E-4F2AECE73AB6}" presName="dummyNode1" presStyleLbl="node1" presStyleIdx="1" presStyleCnt="3"/>
      <dgm:spPr/>
    </dgm:pt>
    <dgm:pt modelId="{B1D8421F-5E2A-42AF-A795-5C8D6F6C901C}" type="pres">
      <dgm:prSet presAssocID="{80988242-97C1-4DD9-AA7E-4F2AECE73AB6}" presName="childNode1" presStyleLbl="bgAcc1" presStyleIdx="2" presStyleCnt="3" custScaleY="226430" custLinFactNeighborX="-10487" custLinFactNeighborY="-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8F6FB9-99DE-431E-AE51-56D9C191EF25}" type="pres">
      <dgm:prSet presAssocID="{80988242-97C1-4DD9-AA7E-4F2AECE73AB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E6CA0D-899E-4718-AD4A-A3716919639A}" type="pres">
      <dgm:prSet presAssocID="{80988242-97C1-4DD9-AA7E-4F2AECE73AB6}" presName="parentNode1" presStyleLbl="node1" presStyleIdx="2" presStyleCnt="3" custLinFactNeighborX="12083" custLinFactNeighborY="979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8C250-4968-45DC-8AF3-58BD00C6B6F3}" type="pres">
      <dgm:prSet presAssocID="{80988242-97C1-4DD9-AA7E-4F2AECE73AB6}" presName="connSite1" presStyleCnt="0"/>
      <dgm:spPr/>
    </dgm:pt>
  </dgm:ptLst>
  <dgm:cxnLst>
    <dgm:cxn modelId="{09443B0A-8188-4566-B699-D325668C0C09}" srcId="{A7E29864-58CD-4B44-90BB-F8AE2DC679C2}" destId="{C149E86B-5E5B-4F02-A26E-6E48AA10E1FD}" srcOrd="1" destOrd="0" parTransId="{EF22D140-C7F2-4659-AC06-88865C3119FE}" sibTransId="{39A88AAC-D13B-4735-83B1-670A4070D948}"/>
    <dgm:cxn modelId="{A070265C-9AEF-4A34-A7AF-27D41C32D907}" srcId="{80988242-97C1-4DD9-AA7E-4F2AECE73AB6}" destId="{6323F8BE-4732-4F7F-ACC2-6BA2BDCD0D9C}" srcOrd="1" destOrd="0" parTransId="{DD90FDEB-E224-400C-88D5-91AF4B9FE622}" sibTransId="{E36B4B17-7831-4EF1-9FF7-99837F605077}"/>
    <dgm:cxn modelId="{DAD94703-DF7A-473D-AB6C-CF97CB490FBB}" type="presOf" srcId="{F26AB637-E7BE-4C18-8F28-325450176C6A}" destId="{05CFA6E0-3DF3-4F26-8B5B-F3E9A5DB7E42}" srcOrd="0" destOrd="4" presId="urn:microsoft.com/office/officeart/2005/8/layout/hProcess4"/>
    <dgm:cxn modelId="{4DFE1B22-9B70-4C65-80FF-E1FB12694CEC}" srcId="{A7E29864-58CD-4B44-90BB-F8AE2DC679C2}" destId="{0AAE04F1-3F9F-4D38-8F7F-289CEDAB3D78}" srcOrd="8" destOrd="0" parTransId="{E7C9FB60-D070-44F9-B64C-3E295E9B90FE}" sibTransId="{F197905C-5FB3-44E0-9246-572DE7E9E165}"/>
    <dgm:cxn modelId="{18019A18-AF79-40C7-BC02-57C4BF254F92}" type="presOf" srcId="{EAD5F177-A41C-41CD-88D5-5D2C0C3E7565}" destId="{05CFA6E0-3DF3-4F26-8B5B-F3E9A5DB7E42}" srcOrd="0" destOrd="7" presId="urn:microsoft.com/office/officeart/2005/8/layout/hProcess4"/>
    <dgm:cxn modelId="{ACB9DC70-67D1-421E-848B-FE192D5A6CFD}" type="presOf" srcId="{43905984-6FAC-4B65-BB83-4A4CD387CEB7}" destId="{05CFA6E0-3DF3-4F26-8B5B-F3E9A5DB7E42}" srcOrd="0" destOrd="9" presId="urn:microsoft.com/office/officeart/2005/8/layout/hProcess4"/>
    <dgm:cxn modelId="{55525A61-977F-41A1-A1A0-035839D479E5}" type="presOf" srcId="{79A40D2C-3BF3-4BCF-ACAE-E45371EEBB45}" destId="{2C87317E-4D1C-4B68-A01B-27B2CE33B575}" srcOrd="0" destOrd="2" presId="urn:microsoft.com/office/officeart/2005/8/layout/hProcess4"/>
    <dgm:cxn modelId="{191B3ACA-90BD-40AE-9D24-79CCE069BD99}" type="presOf" srcId="{4B6AA3F9-791C-40F9-B070-02C79A4F7BF8}" destId="{ED8F6FB9-99DE-431E-AE51-56D9C191EF25}" srcOrd="1" destOrd="5" presId="urn:microsoft.com/office/officeart/2005/8/layout/hProcess4"/>
    <dgm:cxn modelId="{73651A9F-9DFD-4EC0-B10C-DFE8867019FE}" type="presOf" srcId="{722C9176-307C-45EA-A5D7-DCBEE0A9C95F}" destId="{9FA8D2CA-0950-4607-86E8-70B11A992368}" srcOrd="1" destOrd="1" presId="urn:microsoft.com/office/officeart/2005/8/layout/hProcess4"/>
    <dgm:cxn modelId="{5FA331A6-E569-4698-B6C6-03238A96080A}" type="presOf" srcId="{3BE68372-CCD0-461F-AEB0-47514B0BD814}" destId="{C0E1110B-0F3C-487C-A596-CFF555118107}" srcOrd="1" destOrd="6" presId="urn:microsoft.com/office/officeart/2005/8/layout/hProcess4"/>
    <dgm:cxn modelId="{FCCE40ED-7DCC-47B7-860D-D5BA6F9A0E19}" srcId="{38187AD1-5E15-4372-B2C3-287ECFD8ABA6}" destId="{3FD0939C-A40F-4B09-B768-77DD0FAA9EA8}" srcOrd="0" destOrd="0" parTransId="{849B1E60-1112-49E8-8F6F-2EB1BDEA653D}" sibTransId="{C346AE3C-F656-4726-AAFC-F97192C3E0F2}"/>
    <dgm:cxn modelId="{8EE65393-90D2-49D5-AC8B-C484BB130322}" type="presOf" srcId="{6ABB9AC9-83AD-471E-94E6-46BAAE1A284F}" destId="{C0E1110B-0F3C-487C-A596-CFF555118107}" srcOrd="1" destOrd="3" presId="urn:microsoft.com/office/officeart/2005/8/layout/hProcess4"/>
    <dgm:cxn modelId="{8F4E1079-7A20-4B02-8C3B-5021DB763C15}" srcId="{80988242-97C1-4DD9-AA7E-4F2AECE73AB6}" destId="{53EF2980-C213-490C-8BB6-E2A2D17BF325}" srcOrd="3" destOrd="0" parTransId="{6E6220C6-4956-4193-9F7C-A8BDD5526072}" sibTransId="{68183ABA-B52B-406B-81B8-0804476C62BA}"/>
    <dgm:cxn modelId="{94659046-C1DE-443A-94F4-DA578004A807}" type="presOf" srcId="{EAD5F177-A41C-41CD-88D5-5D2C0C3E7565}" destId="{C0E1110B-0F3C-487C-A596-CFF555118107}" srcOrd="1" destOrd="7" presId="urn:microsoft.com/office/officeart/2005/8/layout/hProcess4"/>
    <dgm:cxn modelId="{D26DFA48-C0E1-4872-89B4-BE4AFE9E747E}" type="presOf" srcId="{D367C6D5-B601-4534-91A2-506C33692106}" destId="{05CFA6E0-3DF3-4F26-8B5B-F3E9A5DB7E42}" srcOrd="0" destOrd="5" presId="urn:microsoft.com/office/officeart/2005/8/layout/hProcess4"/>
    <dgm:cxn modelId="{A3709802-6BFE-49A7-9126-BCF9DBC46BAD}" srcId="{3FD0939C-A40F-4B09-B768-77DD0FAA9EA8}" destId="{722C9176-307C-45EA-A5D7-DCBEE0A9C95F}" srcOrd="1" destOrd="0" parTransId="{3CF60BBF-968B-4F8B-9020-BCD73AC10F65}" sibTransId="{88C6FA95-5658-4F89-982D-7D83C7BC88A3}"/>
    <dgm:cxn modelId="{59EA49EB-ADA1-4419-9F19-1108AF009C69}" type="presOf" srcId="{EB8BF43D-5939-4B9F-98C8-5416365EE36F}" destId="{B1D8421F-5E2A-42AF-A795-5C8D6F6C901C}" srcOrd="0" destOrd="4" presId="urn:microsoft.com/office/officeart/2005/8/layout/hProcess4"/>
    <dgm:cxn modelId="{FFF7F007-D315-4A7B-83D6-1979CCF7C86A}" type="presOf" srcId="{F26AB637-E7BE-4C18-8F28-325450176C6A}" destId="{C0E1110B-0F3C-487C-A596-CFF555118107}" srcOrd="1" destOrd="4" presId="urn:microsoft.com/office/officeart/2005/8/layout/hProcess4"/>
    <dgm:cxn modelId="{F5F0D2FE-84F6-485A-94B3-FDE9280D3F1E}" srcId="{38187AD1-5E15-4372-B2C3-287ECFD8ABA6}" destId="{80988242-97C1-4DD9-AA7E-4F2AECE73AB6}" srcOrd="2" destOrd="0" parTransId="{3C7A369D-6760-4888-8607-DC56C045C58C}" sibTransId="{A620CAD0-01B7-4697-A821-FD914D1AA244}"/>
    <dgm:cxn modelId="{B626CAAB-5BDD-42DD-81D3-2CEFD2E9F5B1}" type="presOf" srcId="{CE644E60-A377-4B71-B7AB-DAD60DCB8549}" destId="{A9E055A6-D51D-46FB-8EAC-B44A8923DC2F}" srcOrd="0" destOrd="0" presId="urn:microsoft.com/office/officeart/2005/8/layout/hProcess4"/>
    <dgm:cxn modelId="{BC75E50F-7031-4159-8F59-F5423F065825}" type="presOf" srcId="{0D6C953C-1356-4737-9228-D66C294FA066}" destId="{C0E1110B-0F3C-487C-A596-CFF555118107}" srcOrd="1" destOrd="0" presId="urn:microsoft.com/office/officeart/2005/8/layout/hProcess4"/>
    <dgm:cxn modelId="{58CF473C-EE16-4BA6-AE1E-0D8629A37F93}" srcId="{A7E29864-58CD-4B44-90BB-F8AE2DC679C2}" destId="{6ABB9AC9-83AD-471E-94E6-46BAAE1A284F}" srcOrd="3" destOrd="0" parTransId="{2B8DC7DF-CD88-4369-9FE5-03F3C0114A5A}" sibTransId="{F7CB4E1F-10BF-4371-AC2A-313460F759E9}"/>
    <dgm:cxn modelId="{A84EA389-092E-4CD9-8F85-5C89D4ECAE43}" type="presOf" srcId="{B5D6DE03-E7CA-4E89-B8FC-6E29D96B187F}" destId="{B1D8421F-5E2A-42AF-A795-5C8D6F6C901C}" srcOrd="0" destOrd="2" presId="urn:microsoft.com/office/officeart/2005/8/layout/hProcess4"/>
    <dgm:cxn modelId="{76BA73EC-DE40-4D29-8826-1866C16F5936}" type="presOf" srcId="{D367C6D5-B601-4534-91A2-506C33692106}" destId="{C0E1110B-0F3C-487C-A596-CFF555118107}" srcOrd="1" destOrd="5" presId="urn:microsoft.com/office/officeart/2005/8/layout/hProcess4"/>
    <dgm:cxn modelId="{5BD156A4-3050-4260-8581-D0C7ABD7C9BB}" type="presOf" srcId="{0AAE04F1-3F9F-4D38-8F7F-289CEDAB3D78}" destId="{05CFA6E0-3DF3-4F26-8B5B-F3E9A5DB7E42}" srcOrd="0" destOrd="8" presId="urn:microsoft.com/office/officeart/2005/8/layout/hProcess4"/>
    <dgm:cxn modelId="{05CB488E-8B47-4F85-811A-D94C92CDA0DD}" type="presOf" srcId="{6323F8BE-4732-4F7F-ACC2-6BA2BDCD0D9C}" destId="{B1D8421F-5E2A-42AF-A795-5C8D6F6C901C}" srcOrd="0" destOrd="1" presId="urn:microsoft.com/office/officeart/2005/8/layout/hProcess4"/>
    <dgm:cxn modelId="{61AAAA73-4C76-45AC-B06D-64D969E3393C}" srcId="{80988242-97C1-4DD9-AA7E-4F2AECE73AB6}" destId="{4AAF0B7C-410D-4C09-8F74-EB6272CC3F8A}" srcOrd="0" destOrd="0" parTransId="{B4651551-E44F-4EAE-9768-857DDEDB7618}" sibTransId="{75376C58-8825-4556-87F2-3D8A0085166A}"/>
    <dgm:cxn modelId="{E2F60CE4-4F56-4645-937B-97B3E2A6C0F5}" type="presOf" srcId="{6ABB9AC9-83AD-471E-94E6-46BAAE1A284F}" destId="{05CFA6E0-3DF3-4F26-8B5B-F3E9A5DB7E42}" srcOrd="0" destOrd="3" presId="urn:microsoft.com/office/officeart/2005/8/layout/hProcess4"/>
    <dgm:cxn modelId="{07D6408F-73AC-4070-8A4D-8D20D6852F53}" srcId="{80988242-97C1-4DD9-AA7E-4F2AECE73AB6}" destId="{B5D6DE03-E7CA-4E89-B8FC-6E29D96B187F}" srcOrd="2" destOrd="0" parTransId="{829D2AFE-8551-4295-A664-AE60F9C90EAA}" sibTransId="{715FD7D0-C486-4639-BEA4-A2CB0F0FF187}"/>
    <dgm:cxn modelId="{9DA69C5E-B12A-42B9-ADDB-04B41FEDD3F2}" type="presOf" srcId="{A7E29864-58CD-4B44-90BB-F8AE2DC679C2}" destId="{2B02E198-4E40-4EB5-B92F-9B4580FD962C}" srcOrd="0" destOrd="0" presId="urn:microsoft.com/office/officeart/2005/8/layout/hProcess4"/>
    <dgm:cxn modelId="{3CBF244E-9F65-469F-8579-83637EB10A8B}" type="presOf" srcId="{42D0D472-CEC6-4414-A8EB-6E344ADDF44A}" destId="{C0E1110B-0F3C-487C-A596-CFF555118107}" srcOrd="1" destOrd="10" presId="urn:microsoft.com/office/officeart/2005/8/layout/hProcess4"/>
    <dgm:cxn modelId="{E32CD932-E133-485C-91A6-F81D7112D1BA}" type="presOf" srcId="{4AAF0B7C-410D-4C09-8F74-EB6272CC3F8A}" destId="{ED8F6FB9-99DE-431E-AE51-56D9C191EF25}" srcOrd="1" destOrd="0" presId="urn:microsoft.com/office/officeart/2005/8/layout/hProcess4"/>
    <dgm:cxn modelId="{D20396B5-4852-4CDA-9F46-3F9F5DBA85EF}" srcId="{38187AD1-5E15-4372-B2C3-287ECFD8ABA6}" destId="{A7E29864-58CD-4B44-90BB-F8AE2DC679C2}" srcOrd="1" destOrd="0" parTransId="{121D31A4-B700-46E9-8B96-675011E4407D}" sibTransId="{CE644E60-A377-4B71-B7AB-DAD60DCB8549}"/>
    <dgm:cxn modelId="{8DA1E94C-11B6-4676-ACAA-A1B2D418F4A6}" type="presOf" srcId="{BE621C8D-ECE2-48F8-AAF7-CA8294901969}" destId="{2C87317E-4D1C-4B68-A01B-27B2CE33B575}" srcOrd="0" destOrd="3" presId="urn:microsoft.com/office/officeart/2005/8/layout/hProcess4"/>
    <dgm:cxn modelId="{15B5FB1E-3935-4D2E-834E-BBD085832F4D}" type="presOf" srcId="{80988242-97C1-4DD9-AA7E-4F2AECE73AB6}" destId="{0FE6CA0D-899E-4718-AD4A-A3716919639A}" srcOrd="0" destOrd="0" presId="urn:microsoft.com/office/officeart/2005/8/layout/hProcess4"/>
    <dgm:cxn modelId="{D50DE254-49F3-42AF-B822-9187930B60C6}" type="presOf" srcId="{3FD0939C-A40F-4B09-B768-77DD0FAA9EA8}" destId="{D26F36E6-E9DE-45C2-87C0-15AED82B76A6}" srcOrd="0" destOrd="0" presId="urn:microsoft.com/office/officeart/2005/8/layout/hProcess4"/>
    <dgm:cxn modelId="{A4FCDF69-27FA-4940-838F-324E8C2761F2}" srcId="{A7E29864-58CD-4B44-90BB-F8AE2DC679C2}" destId="{D367C6D5-B601-4534-91A2-506C33692106}" srcOrd="5" destOrd="0" parTransId="{035DCBBE-820F-4754-8246-B82EC5977FE0}" sibTransId="{7837113B-F57C-469B-89AB-06CA3BCBB364}"/>
    <dgm:cxn modelId="{35A0F4E0-6282-4DCB-8E57-667D7BE83380}" type="presOf" srcId="{C47BB8E9-D8A3-42D7-A756-29E4CB0BFE83}" destId="{C0E1110B-0F3C-487C-A596-CFF555118107}" srcOrd="1" destOrd="2" presId="urn:microsoft.com/office/officeart/2005/8/layout/hProcess4"/>
    <dgm:cxn modelId="{33ED6B88-7274-415B-AD8D-A3CAC40C210F}" srcId="{3FD0939C-A40F-4B09-B768-77DD0FAA9EA8}" destId="{390B5ECE-7C7F-4FC7-9938-066E8F0192A4}" srcOrd="0" destOrd="0" parTransId="{1261E455-229E-4624-B939-20CE43E542F4}" sibTransId="{9754C023-7562-41A2-BB34-DFEBD13A3306}"/>
    <dgm:cxn modelId="{58D1B75A-E687-4F59-A63C-B6BB32270DA3}" srcId="{80988242-97C1-4DD9-AA7E-4F2AECE73AB6}" destId="{EB8BF43D-5939-4B9F-98C8-5416365EE36F}" srcOrd="4" destOrd="0" parTransId="{F8292139-6A65-4283-AF87-C52696B17F88}" sibTransId="{C7351CFE-CB46-444F-98D7-BF3492D68F6D}"/>
    <dgm:cxn modelId="{DDCEA2C7-8BAA-4246-BD16-A1AED45AEE34}" type="presOf" srcId="{EB8BF43D-5939-4B9F-98C8-5416365EE36F}" destId="{ED8F6FB9-99DE-431E-AE51-56D9C191EF25}" srcOrd="1" destOrd="4" presId="urn:microsoft.com/office/officeart/2005/8/layout/hProcess4"/>
    <dgm:cxn modelId="{47CFF534-0FA3-48DB-8100-370892A08010}" type="presOf" srcId="{42D0D472-CEC6-4414-A8EB-6E344ADDF44A}" destId="{05CFA6E0-3DF3-4F26-8B5B-F3E9A5DB7E42}" srcOrd="0" destOrd="10" presId="urn:microsoft.com/office/officeart/2005/8/layout/hProcess4"/>
    <dgm:cxn modelId="{82583DF6-765D-4D2A-8032-B560252B9B41}" type="presOf" srcId="{43905984-6FAC-4B65-BB83-4A4CD387CEB7}" destId="{C0E1110B-0F3C-487C-A596-CFF555118107}" srcOrd="1" destOrd="9" presId="urn:microsoft.com/office/officeart/2005/8/layout/hProcess4"/>
    <dgm:cxn modelId="{05E4C4B3-B251-4AE1-BF71-289505F2F5A5}" type="presOf" srcId="{38187AD1-5E15-4372-B2C3-287ECFD8ABA6}" destId="{D2401DFE-39CF-4F72-8A2C-A3264486E59E}" srcOrd="0" destOrd="0" presId="urn:microsoft.com/office/officeart/2005/8/layout/hProcess4"/>
    <dgm:cxn modelId="{64413E2D-B217-46A7-A445-9CE982AD9406}" type="presOf" srcId="{390B5ECE-7C7F-4FC7-9938-066E8F0192A4}" destId="{2C87317E-4D1C-4B68-A01B-27B2CE33B575}" srcOrd="0" destOrd="0" presId="urn:microsoft.com/office/officeart/2005/8/layout/hProcess4"/>
    <dgm:cxn modelId="{B7D26A3B-478B-4BE0-85D9-68E3FCA7E381}" srcId="{A7E29864-58CD-4B44-90BB-F8AE2DC679C2}" destId="{3BE68372-CCD0-461F-AEB0-47514B0BD814}" srcOrd="6" destOrd="0" parTransId="{7A59C6D5-64F8-4795-AA22-FDBD23E5FEE1}" sibTransId="{893A446C-9953-4E2A-81F0-1FF117F108C3}"/>
    <dgm:cxn modelId="{26B42FCE-D9C1-4015-8328-885DBC637662}" type="presOf" srcId="{C346AE3C-F656-4726-AAFC-F97192C3E0F2}" destId="{B4657C80-6C23-4C45-85F4-0640280C140C}" srcOrd="0" destOrd="0" presId="urn:microsoft.com/office/officeart/2005/8/layout/hProcess4"/>
    <dgm:cxn modelId="{83857933-CECE-4F51-BFB4-67962BC59A59}" type="presOf" srcId="{B5D6DE03-E7CA-4E89-B8FC-6E29D96B187F}" destId="{ED8F6FB9-99DE-431E-AE51-56D9C191EF25}" srcOrd="1" destOrd="2" presId="urn:microsoft.com/office/officeart/2005/8/layout/hProcess4"/>
    <dgm:cxn modelId="{DA567D00-ECEF-4FF9-8E7B-52BB5E814450}" srcId="{A7E29864-58CD-4B44-90BB-F8AE2DC679C2}" destId="{43905984-6FAC-4B65-BB83-4A4CD387CEB7}" srcOrd="9" destOrd="0" parTransId="{8A7F03E4-9C54-41AF-B3FC-8150C6CD0D6D}" sibTransId="{D5D59E39-0493-4B4B-A39A-11AB176B847D}"/>
    <dgm:cxn modelId="{D79A5994-4E68-4A53-B7FA-72B2D3616726}" srcId="{80988242-97C1-4DD9-AA7E-4F2AECE73AB6}" destId="{4B6AA3F9-791C-40F9-B070-02C79A4F7BF8}" srcOrd="5" destOrd="0" parTransId="{16F202C4-B207-4AFC-AD80-4591E9CA8783}" sibTransId="{EFCEADEE-D3E6-4964-855E-C2DEFA12F789}"/>
    <dgm:cxn modelId="{FEEAA39A-723F-4904-BF30-FB424DE00F85}" type="presOf" srcId="{C47BB8E9-D8A3-42D7-A756-29E4CB0BFE83}" destId="{05CFA6E0-3DF3-4F26-8B5B-F3E9A5DB7E42}" srcOrd="0" destOrd="2" presId="urn:microsoft.com/office/officeart/2005/8/layout/hProcess4"/>
    <dgm:cxn modelId="{623929A2-5F54-4659-9916-DC6A53EE2DC2}" srcId="{A7E29864-58CD-4B44-90BB-F8AE2DC679C2}" destId="{42D0D472-CEC6-4414-A8EB-6E344ADDF44A}" srcOrd="10" destOrd="0" parTransId="{AA168B7F-A45E-4382-8524-40DD2C1A07EA}" sibTransId="{7C275DC6-A6EC-4C5B-AB96-7CF87175D92C}"/>
    <dgm:cxn modelId="{0FABA3FC-30B6-4EFC-AF63-E45E5CD39BBD}" type="presOf" srcId="{53EF2980-C213-490C-8BB6-E2A2D17BF325}" destId="{B1D8421F-5E2A-42AF-A795-5C8D6F6C901C}" srcOrd="0" destOrd="3" presId="urn:microsoft.com/office/officeart/2005/8/layout/hProcess4"/>
    <dgm:cxn modelId="{3E42049E-FB22-4C23-83FB-1E812BD30BCA}" srcId="{3FD0939C-A40F-4B09-B768-77DD0FAA9EA8}" destId="{BE621C8D-ECE2-48F8-AAF7-CA8294901969}" srcOrd="3" destOrd="0" parTransId="{ABFB1EEB-49DC-453F-8731-AF6DABE067E2}" sibTransId="{4E148646-FE89-4104-80D5-E4DE8A3C224A}"/>
    <dgm:cxn modelId="{D12C1F7B-6666-443D-A28E-6659354E9CD8}" srcId="{A7E29864-58CD-4B44-90BB-F8AE2DC679C2}" destId="{C47BB8E9-D8A3-42D7-A756-29E4CB0BFE83}" srcOrd="2" destOrd="0" parTransId="{AFE30BA8-2153-423A-B38F-470A725300CE}" sibTransId="{4C917950-C36F-4DF3-92E1-7E3F8B363E24}"/>
    <dgm:cxn modelId="{AC75B7F3-B4EF-43D0-99B0-410027DF0DA8}" type="presOf" srcId="{C149E86B-5E5B-4F02-A26E-6E48AA10E1FD}" destId="{05CFA6E0-3DF3-4F26-8B5B-F3E9A5DB7E42}" srcOrd="0" destOrd="1" presId="urn:microsoft.com/office/officeart/2005/8/layout/hProcess4"/>
    <dgm:cxn modelId="{F1081FA6-D61B-42F2-A543-5E1982D0BCB8}" srcId="{3FD0939C-A40F-4B09-B768-77DD0FAA9EA8}" destId="{79A40D2C-3BF3-4BCF-ACAE-E45371EEBB45}" srcOrd="2" destOrd="0" parTransId="{A4C71665-7F68-40B6-9E09-C362471C26AE}" sibTransId="{47238AFC-EE8F-44C2-8C0E-B7010D20DFE7}"/>
    <dgm:cxn modelId="{001495A1-6A89-4484-8D7C-E9463BF0BB5F}" type="presOf" srcId="{390B5ECE-7C7F-4FC7-9938-066E8F0192A4}" destId="{9FA8D2CA-0950-4607-86E8-70B11A992368}" srcOrd="1" destOrd="0" presId="urn:microsoft.com/office/officeart/2005/8/layout/hProcess4"/>
    <dgm:cxn modelId="{5FDC8B13-CD79-414B-9343-F7B5F5A2530E}" type="presOf" srcId="{4B6AA3F9-791C-40F9-B070-02C79A4F7BF8}" destId="{B1D8421F-5E2A-42AF-A795-5C8D6F6C901C}" srcOrd="0" destOrd="5" presId="urn:microsoft.com/office/officeart/2005/8/layout/hProcess4"/>
    <dgm:cxn modelId="{1FFF0EA8-0176-4AD0-AA0E-DC9A05E9EA5B}" srcId="{A7E29864-58CD-4B44-90BB-F8AE2DC679C2}" destId="{F26AB637-E7BE-4C18-8F28-325450176C6A}" srcOrd="4" destOrd="0" parTransId="{F371F2E0-F92D-4C99-A8F0-191CD4625553}" sibTransId="{ACDA4E90-4CE7-4692-979E-B74A257C8E3F}"/>
    <dgm:cxn modelId="{6BFBB6F9-AB7C-463C-8108-8485BA039A60}" type="presOf" srcId="{4AAF0B7C-410D-4C09-8F74-EB6272CC3F8A}" destId="{B1D8421F-5E2A-42AF-A795-5C8D6F6C901C}" srcOrd="0" destOrd="0" presId="urn:microsoft.com/office/officeart/2005/8/layout/hProcess4"/>
    <dgm:cxn modelId="{50DB47A6-78ED-4A16-B302-6540B24EAA5B}" srcId="{A7E29864-58CD-4B44-90BB-F8AE2DC679C2}" destId="{0D6C953C-1356-4737-9228-D66C294FA066}" srcOrd="0" destOrd="0" parTransId="{76589401-D06A-4263-9B9B-45C4135D375E}" sibTransId="{41C557D8-49CB-407D-82B6-F3ED83D08215}"/>
    <dgm:cxn modelId="{275F9D63-02F2-46D4-AB67-E5CDA51D1CE6}" type="presOf" srcId="{BE621C8D-ECE2-48F8-AAF7-CA8294901969}" destId="{9FA8D2CA-0950-4607-86E8-70B11A992368}" srcOrd="1" destOrd="3" presId="urn:microsoft.com/office/officeart/2005/8/layout/hProcess4"/>
    <dgm:cxn modelId="{D2FDAD3A-C9F3-4BAE-A3F5-6651C4DF442F}" type="presOf" srcId="{53EF2980-C213-490C-8BB6-E2A2D17BF325}" destId="{ED8F6FB9-99DE-431E-AE51-56D9C191EF25}" srcOrd="1" destOrd="3" presId="urn:microsoft.com/office/officeart/2005/8/layout/hProcess4"/>
    <dgm:cxn modelId="{E7FF2591-20DE-4AED-BE96-64FDBDC159B6}" type="presOf" srcId="{6323F8BE-4732-4F7F-ACC2-6BA2BDCD0D9C}" destId="{ED8F6FB9-99DE-431E-AE51-56D9C191EF25}" srcOrd="1" destOrd="1" presId="urn:microsoft.com/office/officeart/2005/8/layout/hProcess4"/>
    <dgm:cxn modelId="{4A4DEB50-C5A1-4DBE-8A0E-69635E3A5E75}" type="presOf" srcId="{3BE68372-CCD0-461F-AEB0-47514B0BD814}" destId="{05CFA6E0-3DF3-4F26-8B5B-F3E9A5DB7E42}" srcOrd="0" destOrd="6" presId="urn:microsoft.com/office/officeart/2005/8/layout/hProcess4"/>
    <dgm:cxn modelId="{DD5DE63A-EFB1-4336-AB26-A23B0620BF11}" type="presOf" srcId="{722C9176-307C-45EA-A5D7-DCBEE0A9C95F}" destId="{2C87317E-4D1C-4B68-A01B-27B2CE33B575}" srcOrd="0" destOrd="1" presId="urn:microsoft.com/office/officeart/2005/8/layout/hProcess4"/>
    <dgm:cxn modelId="{777074DA-D3C1-4ECF-8D95-FA57D8080DD8}" type="presOf" srcId="{C149E86B-5E5B-4F02-A26E-6E48AA10E1FD}" destId="{C0E1110B-0F3C-487C-A596-CFF555118107}" srcOrd="1" destOrd="1" presId="urn:microsoft.com/office/officeart/2005/8/layout/hProcess4"/>
    <dgm:cxn modelId="{FF82E280-568B-4A7D-A5A6-FC69067A7544}" type="presOf" srcId="{79A40D2C-3BF3-4BCF-ACAE-E45371EEBB45}" destId="{9FA8D2CA-0950-4607-86E8-70B11A992368}" srcOrd="1" destOrd="2" presId="urn:microsoft.com/office/officeart/2005/8/layout/hProcess4"/>
    <dgm:cxn modelId="{0DB5943B-454D-410A-8410-47F2A45558DB}" type="presOf" srcId="{0AAE04F1-3F9F-4D38-8F7F-289CEDAB3D78}" destId="{C0E1110B-0F3C-487C-A596-CFF555118107}" srcOrd="1" destOrd="8" presId="urn:microsoft.com/office/officeart/2005/8/layout/hProcess4"/>
    <dgm:cxn modelId="{F65A3305-A9A9-471F-B831-6E1A75570236}" type="presOf" srcId="{0D6C953C-1356-4737-9228-D66C294FA066}" destId="{05CFA6E0-3DF3-4F26-8B5B-F3E9A5DB7E42}" srcOrd="0" destOrd="0" presId="urn:microsoft.com/office/officeart/2005/8/layout/hProcess4"/>
    <dgm:cxn modelId="{000EDB18-2F30-41F9-BAF6-0156E812D606}" srcId="{A7E29864-58CD-4B44-90BB-F8AE2DC679C2}" destId="{EAD5F177-A41C-41CD-88D5-5D2C0C3E7565}" srcOrd="7" destOrd="0" parTransId="{D703DE6E-EF2C-4C43-8466-A758B9372CE2}" sibTransId="{4E049C9D-C51F-4F94-AAB1-9D447C1F46CC}"/>
    <dgm:cxn modelId="{9A1D0731-9FE6-4CED-8081-B8B2B716C522}" type="presParOf" srcId="{D2401DFE-39CF-4F72-8A2C-A3264486E59E}" destId="{5D0D95BD-BB6D-4735-A71F-48D44D11C5F3}" srcOrd="0" destOrd="0" presId="urn:microsoft.com/office/officeart/2005/8/layout/hProcess4"/>
    <dgm:cxn modelId="{AA4D0E2B-DFB7-4D6C-A959-A169C6E04CA7}" type="presParOf" srcId="{D2401DFE-39CF-4F72-8A2C-A3264486E59E}" destId="{6BA9E19D-AAC9-4D2A-A0E1-61E41A9AD8F1}" srcOrd="1" destOrd="0" presId="urn:microsoft.com/office/officeart/2005/8/layout/hProcess4"/>
    <dgm:cxn modelId="{97707430-67D2-40CF-98F8-B4848BB293DE}" type="presParOf" srcId="{D2401DFE-39CF-4F72-8A2C-A3264486E59E}" destId="{6D1909DC-5220-4D34-B185-22963B23BCFC}" srcOrd="2" destOrd="0" presId="urn:microsoft.com/office/officeart/2005/8/layout/hProcess4"/>
    <dgm:cxn modelId="{A3A1202E-568A-4A89-BDBF-05F0FD99077E}" type="presParOf" srcId="{6D1909DC-5220-4D34-B185-22963B23BCFC}" destId="{6B89EA2C-C36D-458D-84CA-032AE4195F2C}" srcOrd="0" destOrd="0" presId="urn:microsoft.com/office/officeart/2005/8/layout/hProcess4"/>
    <dgm:cxn modelId="{2B9B9120-AE3B-46CC-A680-C8773C39D919}" type="presParOf" srcId="{6B89EA2C-C36D-458D-84CA-032AE4195F2C}" destId="{A1454ABC-1060-4347-A80E-1D5FB2B09998}" srcOrd="0" destOrd="0" presId="urn:microsoft.com/office/officeart/2005/8/layout/hProcess4"/>
    <dgm:cxn modelId="{C01BB523-A6A9-4931-8F6C-4FD158484DC6}" type="presParOf" srcId="{6B89EA2C-C36D-458D-84CA-032AE4195F2C}" destId="{2C87317E-4D1C-4B68-A01B-27B2CE33B575}" srcOrd="1" destOrd="0" presId="urn:microsoft.com/office/officeart/2005/8/layout/hProcess4"/>
    <dgm:cxn modelId="{DF2CADAE-EDD3-46D2-AEE4-8CF6C8C00309}" type="presParOf" srcId="{6B89EA2C-C36D-458D-84CA-032AE4195F2C}" destId="{9FA8D2CA-0950-4607-86E8-70B11A992368}" srcOrd="2" destOrd="0" presId="urn:microsoft.com/office/officeart/2005/8/layout/hProcess4"/>
    <dgm:cxn modelId="{0B18B63A-0CBD-4B78-B77F-939F7C40F518}" type="presParOf" srcId="{6B89EA2C-C36D-458D-84CA-032AE4195F2C}" destId="{D26F36E6-E9DE-45C2-87C0-15AED82B76A6}" srcOrd="3" destOrd="0" presId="urn:microsoft.com/office/officeart/2005/8/layout/hProcess4"/>
    <dgm:cxn modelId="{53BBE9CC-A713-427F-B4FC-8F78BBBDAE24}" type="presParOf" srcId="{6B89EA2C-C36D-458D-84CA-032AE4195F2C}" destId="{2596D812-18C2-4ACF-8910-49DC85AD3B64}" srcOrd="4" destOrd="0" presId="urn:microsoft.com/office/officeart/2005/8/layout/hProcess4"/>
    <dgm:cxn modelId="{15E8E9D7-7D3F-44B5-8B7F-BAC0EB7B54E7}" type="presParOf" srcId="{6D1909DC-5220-4D34-B185-22963B23BCFC}" destId="{B4657C80-6C23-4C45-85F4-0640280C140C}" srcOrd="1" destOrd="0" presId="urn:microsoft.com/office/officeart/2005/8/layout/hProcess4"/>
    <dgm:cxn modelId="{8E6542D8-B885-441B-88B8-0415FB4A9765}" type="presParOf" srcId="{6D1909DC-5220-4D34-B185-22963B23BCFC}" destId="{63B4428C-54A2-4838-B68A-5B4872762FA4}" srcOrd="2" destOrd="0" presId="urn:microsoft.com/office/officeart/2005/8/layout/hProcess4"/>
    <dgm:cxn modelId="{FCDF24C9-B339-4FDA-B270-86101690A682}" type="presParOf" srcId="{63B4428C-54A2-4838-B68A-5B4872762FA4}" destId="{0B32A1DA-1D91-4F6B-8D55-CAC01A0B230C}" srcOrd="0" destOrd="0" presId="urn:microsoft.com/office/officeart/2005/8/layout/hProcess4"/>
    <dgm:cxn modelId="{3DF41C1F-BF46-4F20-897D-8030E512C575}" type="presParOf" srcId="{63B4428C-54A2-4838-B68A-5B4872762FA4}" destId="{05CFA6E0-3DF3-4F26-8B5B-F3E9A5DB7E42}" srcOrd="1" destOrd="0" presId="urn:microsoft.com/office/officeart/2005/8/layout/hProcess4"/>
    <dgm:cxn modelId="{739560F4-A086-4DC2-BB02-E83F35CAB583}" type="presParOf" srcId="{63B4428C-54A2-4838-B68A-5B4872762FA4}" destId="{C0E1110B-0F3C-487C-A596-CFF555118107}" srcOrd="2" destOrd="0" presId="urn:microsoft.com/office/officeart/2005/8/layout/hProcess4"/>
    <dgm:cxn modelId="{4753DE89-9074-41D8-B6BC-AFC5971B7161}" type="presParOf" srcId="{63B4428C-54A2-4838-B68A-5B4872762FA4}" destId="{2B02E198-4E40-4EB5-B92F-9B4580FD962C}" srcOrd="3" destOrd="0" presId="urn:microsoft.com/office/officeart/2005/8/layout/hProcess4"/>
    <dgm:cxn modelId="{A9DF308E-06E6-4889-A0CD-3AE19314742B}" type="presParOf" srcId="{63B4428C-54A2-4838-B68A-5B4872762FA4}" destId="{F04724F3-9B6A-4061-8B43-27A27DB3A4A0}" srcOrd="4" destOrd="0" presId="urn:microsoft.com/office/officeart/2005/8/layout/hProcess4"/>
    <dgm:cxn modelId="{77919214-76AE-4B39-B298-3F844A0C6673}" type="presParOf" srcId="{6D1909DC-5220-4D34-B185-22963B23BCFC}" destId="{A9E055A6-D51D-46FB-8EAC-B44A8923DC2F}" srcOrd="3" destOrd="0" presId="urn:microsoft.com/office/officeart/2005/8/layout/hProcess4"/>
    <dgm:cxn modelId="{7645D5BB-5FD6-45B0-8D07-612D4C5DC75A}" type="presParOf" srcId="{6D1909DC-5220-4D34-B185-22963B23BCFC}" destId="{1E0AF858-B1A7-4722-9271-81EE29F23689}" srcOrd="4" destOrd="0" presId="urn:microsoft.com/office/officeart/2005/8/layout/hProcess4"/>
    <dgm:cxn modelId="{CE60BD89-49ED-4430-BBDC-85C807E3E866}" type="presParOf" srcId="{1E0AF858-B1A7-4722-9271-81EE29F23689}" destId="{9B76B583-45B0-4F47-B877-A16A9828CD46}" srcOrd="0" destOrd="0" presId="urn:microsoft.com/office/officeart/2005/8/layout/hProcess4"/>
    <dgm:cxn modelId="{54047185-E365-4989-9705-3E518AA224C9}" type="presParOf" srcId="{1E0AF858-B1A7-4722-9271-81EE29F23689}" destId="{B1D8421F-5E2A-42AF-A795-5C8D6F6C901C}" srcOrd="1" destOrd="0" presId="urn:microsoft.com/office/officeart/2005/8/layout/hProcess4"/>
    <dgm:cxn modelId="{2FB73B2B-1561-4ABC-90B3-E2B6BBA198B2}" type="presParOf" srcId="{1E0AF858-B1A7-4722-9271-81EE29F23689}" destId="{ED8F6FB9-99DE-431E-AE51-56D9C191EF25}" srcOrd="2" destOrd="0" presId="urn:microsoft.com/office/officeart/2005/8/layout/hProcess4"/>
    <dgm:cxn modelId="{2757F4DB-DDCD-4F3B-B000-011B714ECC8A}" type="presParOf" srcId="{1E0AF858-B1A7-4722-9271-81EE29F23689}" destId="{0FE6CA0D-899E-4718-AD4A-A3716919639A}" srcOrd="3" destOrd="0" presId="urn:microsoft.com/office/officeart/2005/8/layout/hProcess4"/>
    <dgm:cxn modelId="{52EAD806-CB0C-4BA4-805F-67ECA686D381}" type="presParOf" srcId="{1E0AF858-B1A7-4722-9271-81EE29F23689}" destId="{CBB8C250-4968-45DC-8AF3-58BD00C6B6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DD1F9-2FBA-4BFC-AF84-D0339CEE3163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33C08809-1A1D-4ACA-BE33-D3D97DFAB1F1}">
      <dgm:prSet phldrT="[Texte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2H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7BB6C7C9-AE28-40E0-8766-E7FD45D1AC53}" type="parTrans" cxnId="{5CAFB90D-C63F-4142-959B-00FFA526492F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127EEE26-F69F-402A-828A-A0A0B5D50DDF}" type="sibTrans" cxnId="{5CAFB90D-C63F-4142-959B-00FFA526492F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90BF6D03-C459-4B79-A65C-E6C9A68666C8}">
      <dgm:prSet phldrT="[Texte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4H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8B8A8F23-3AED-4367-81FA-A9763278EF8E}" type="parTrans" cxnId="{B56D6A2B-3430-44C3-9FE7-A037B843DDD2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956B90D1-7298-4C1B-A943-4BB44BB59D05}" type="sibTrans" cxnId="{B56D6A2B-3430-44C3-9FE7-A037B843DDD2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96E4A622-D755-4727-A782-2C0FC3FC3A08}">
      <dgm:prSet phldrT="[Texte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4H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3658421F-71E4-47D6-B085-1B747D5E5787}" type="parTrans" cxnId="{F72057FC-3E1D-4542-BD83-0E1E270409D6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A5597A95-6837-4C09-A217-211D029BD991}" type="sibTrans" cxnId="{F72057FC-3E1D-4542-BD83-0E1E270409D6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D46E5B04-25FB-4BFA-B74E-24E0FBDA7CF3}">
      <dgm:prSet phldrT="[Texte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2H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748B4A72-80BC-407E-85D4-45EE3801826C}" type="parTrans" cxnId="{42708BD0-0588-4F60-9267-848B163941F6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2F8DF598-7025-49ED-BB8F-41D63C7F3E03}" type="sibTrans" cxnId="{42708BD0-0588-4F60-9267-848B163941F6}">
      <dgm:prSet/>
      <dgm:spPr/>
      <dgm:t>
        <a:bodyPr/>
        <a:lstStyle/>
        <a:p>
          <a:endParaRPr lang="fr-FR">
            <a:latin typeface="Arial" pitchFamily="34" charset="0"/>
            <a:cs typeface="Arial" pitchFamily="34" charset="0"/>
          </a:endParaRPr>
        </a:p>
      </dgm:t>
    </dgm:pt>
    <dgm:pt modelId="{B2280E51-B62C-46DD-AE06-C487AADCD783}" type="pres">
      <dgm:prSet presAssocID="{C65DD1F9-2FBA-4BFC-AF84-D0339CEE3163}" presName="Name0" presStyleCnt="0">
        <dgm:presLayoutVars>
          <dgm:dir/>
          <dgm:animLvl val="lvl"/>
          <dgm:resizeHandles val="exact"/>
        </dgm:presLayoutVars>
      </dgm:prSet>
      <dgm:spPr/>
    </dgm:pt>
    <dgm:pt modelId="{5FF4BDB2-09A4-43E2-9F25-86561D732849}" type="pres">
      <dgm:prSet presAssocID="{33C08809-1A1D-4ACA-BE33-D3D97DFAB1F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BCF10C-994B-4FD8-AC3F-155F928ED277}" type="pres">
      <dgm:prSet presAssocID="{127EEE26-F69F-402A-828A-A0A0B5D50DDF}" presName="parTxOnlySpace" presStyleCnt="0"/>
      <dgm:spPr/>
    </dgm:pt>
    <dgm:pt modelId="{117C601C-7C3A-4CEA-BC01-C922E2896D3A}" type="pres">
      <dgm:prSet presAssocID="{90BF6D03-C459-4B79-A65C-E6C9A68666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06F64A-2727-4A0D-B2FB-0B7221F46F3C}" type="pres">
      <dgm:prSet presAssocID="{956B90D1-7298-4C1B-A943-4BB44BB59D05}" presName="parTxOnlySpace" presStyleCnt="0"/>
      <dgm:spPr/>
    </dgm:pt>
    <dgm:pt modelId="{52888D26-B011-4D1C-AB96-7D3AFF36B5B1}" type="pres">
      <dgm:prSet presAssocID="{96E4A622-D755-4727-A782-2C0FC3FC3A0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9830F-6E9D-4C08-9478-B33BC6907BB9}" type="pres">
      <dgm:prSet presAssocID="{A5597A95-6837-4C09-A217-211D029BD991}" presName="parTxOnlySpace" presStyleCnt="0"/>
      <dgm:spPr/>
    </dgm:pt>
    <dgm:pt modelId="{6D7D4569-EDD7-4E9F-8CA9-13F82A738F98}" type="pres">
      <dgm:prSet presAssocID="{D46E5B04-25FB-4BFA-B74E-24E0FBDA7CF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6D6A2B-3430-44C3-9FE7-A037B843DDD2}" srcId="{C65DD1F9-2FBA-4BFC-AF84-D0339CEE3163}" destId="{90BF6D03-C459-4B79-A65C-E6C9A68666C8}" srcOrd="1" destOrd="0" parTransId="{8B8A8F23-3AED-4367-81FA-A9763278EF8E}" sibTransId="{956B90D1-7298-4C1B-A943-4BB44BB59D05}"/>
    <dgm:cxn modelId="{9273D760-FD52-4FCD-9BEB-0624818A14A0}" type="presOf" srcId="{C65DD1F9-2FBA-4BFC-AF84-D0339CEE3163}" destId="{B2280E51-B62C-46DD-AE06-C487AADCD783}" srcOrd="0" destOrd="0" presId="urn:microsoft.com/office/officeart/2005/8/layout/chevron1"/>
    <dgm:cxn modelId="{9E72B0D5-4188-4987-A9C9-A07F4F577230}" type="presOf" srcId="{33C08809-1A1D-4ACA-BE33-D3D97DFAB1F1}" destId="{5FF4BDB2-09A4-43E2-9F25-86561D732849}" srcOrd="0" destOrd="0" presId="urn:microsoft.com/office/officeart/2005/8/layout/chevron1"/>
    <dgm:cxn modelId="{42708BD0-0588-4F60-9267-848B163941F6}" srcId="{C65DD1F9-2FBA-4BFC-AF84-D0339CEE3163}" destId="{D46E5B04-25FB-4BFA-B74E-24E0FBDA7CF3}" srcOrd="3" destOrd="0" parTransId="{748B4A72-80BC-407E-85D4-45EE3801826C}" sibTransId="{2F8DF598-7025-49ED-BB8F-41D63C7F3E03}"/>
    <dgm:cxn modelId="{69F90252-AC38-4F6E-9ADD-327FB1E918D5}" type="presOf" srcId="{96E4A622-D755-4727-A782-2C0FC3FC3A08}" destId="{52888D26-B011-4D1C-AB96-7D3AFF36B5B1}" srcOrd="0" destOrd="0" presId="urn:microsoft.com/office/officeart/2005/8/layout/chevron1"/>
    <dgm:cxn modelId="{F72057FC-3E1D-4542-BD83-0E1E270409D6}" srcId="{C65DD1F9-2FBA-4BFC-AF84-D0339CEE3163}" destId="{96E4A622-D755-4727-A782-2C0FC3FC3A08}" srcOrd="2" destOrd="0" parTransId="{3658421F-71E4-47D6-B085-1B747D5E5787}" sibTransId="{A5597A95-6837-4C09-A217-211D029BD991}"/>
    <dgm:cxn modelId="{5CAFB90D-C63F-4142-959B-00FFA526492F}" srcId="{C65DD1F9-2FBA-4BFC-AF84-D0339CEE3163}" destId="{33C08809-1A1D-4ACA-BE33-D3D97DFAB1F1}" srcOrd="0" destOrd="0" parTransId="{7BB6C7C9-AE28-40E0-8766-E7FD45D1AC53}" sibTransId="{127EEE26-F69F-402A-828A-A0A0B5D50DDF}"/>
    <dgm:cxn modelId="{DA97E5AB-6C50-4E9B-9458-CDB529B4396E}" type="presOf" srcId="{90BF6D03-C459-4B79-A65C-E6C9A68666C8}" destId="{117C601C-7C3A-4CEA-BC01-C922E2896D3A}" srcOrd="0" destOrd="0" presId="urn:microsoft.com/office/officeart/2005/8/layout/chevron1"/>
    <dgm:cxn modelId="{9D497603-53A6-49C8-9367-8DD15C3A170E}" type="presOf" srcId="{D46E5B04-25FB-4BFA-B74E-24E0FBDA7CF3}" destId="{6D7D4569-EDD7-4E9F-8CA9-13F82A738F98}" srcOrd="0" destOrd="0" presId="urn:microsoft.com/office/officeart/2005/8/layout/chevron1"/>
    <dgm:cxn modelId="{219ACCE9-E5BB-4246-831C-4CF276B98CA1}" type="presParOf" srcId="{B2280E51-B62C-46DD-AE06-C487AADCD783}" destId="{5FF4BDB2-09A4-43E2-9F25-86561D732849}" srcOrd="0" destOrd="0" presId="urn:microsoft.com/office/officeart/2005/8/layout/chevron1"/>
    <dgm:cxn modelId="{FD56F8AF-9EB8-464D-9416-A039C9D75D3D}" type="presParOf" srcId="{B2280E51-B62C-46DD-AE06-C487AADCD783}" destId="{B5BCF10C-994B-4FD8-AC3F-155F928ED277}" srcOrd="1" destOrd="0" presId="urn:microsoft.com/office/officeart/2005/8/layout/chevron1"/>
    <dgm:cxn modelId="{67CDEE1D-BC38-453D-AE28-ECCBCE0D7B23}" type="presParOf" srcId="{B2280E51-B62C-46DD-AE06-C487AADCD783}" destId="{117C601C-7C3A-4CEA-BC01-C922E2896D3A}" srcOrd="2" destOrd="0" presId="urn:microsoft.com/office/officeart/2005/8/layout/chevron1"/>
    <dgm:cxn modelId="{C1E5F088-714A-46ED-BF05-EA7277A4BF02}" type="presParOf" srcId="{B2280E51-B62C-46DD-AE06-C487AADCD783}" destId="{ED06F64A-2727-4A0D-B2FB-0B7221F46F3C}" srcOrd="3" destOrd="0" presId="urn:microsoft.com/office/officeart/2005/8/layout/chevron1"/>
    <dgm:cxn modelId="{FACD7FDD-6105-4934-A9E2-39F116B650DA}" type="presParOf" srcId="{B2280E51-B62C-46DD-AE06-C487AADCD783}" destId="{52888D26-B011-4D1C-AB96-7D3AFF36B5B1}" srcOrd="4" destOrd="0" presId="urn:microsoft.com/office/officeart/2005/8/layout/chevron1"/>
    <dgm:cxn modelId="{D9A9CAFB-4260-417B-BB92-14B5F5F2203C}" type="presParOf" srcId="{B2280E51-B62C-46DD-AE06-C487AADCD783}" destId="{4F29830F-6E9D-4C08-9478-B33BC6907BB9}" srcOrd="5" destOrd="0" presId="urn:microsoft.com/office/officeart/2005/8/layout/chevron1"/>
    <dgm:cxn modelId="{71C32F9F-8399-40EF-9237-E0A221E95C6A}" type="presParOf" srcId="{B2280E51-B62C-46DD-AE06-C487AADCD783}" destId="{6D7D4569-EDD7-4E9F-8CA9-13F82A738F9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E682D-7309-482D-BF49-3E5173C7B6F7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98014843-68B7-4770-9A47-BCEC135DEFB3}">
      <dgm:prSet phldrT="[Texte]"/>
      <dgm:spPr/>
      <dgm:t>
        <a:bodyPr/>
        <a:lstStyle/>
        <a:p>
          <a:r>
            <a:rPr lang="fr-FR" dirty="0" smtClean="0">
              <a:latin typeface="Aharoni" pitchFamily="2" charset="-79"/>
              <a:cs typeface="Aharoni" pitchFamily="2" charset="-79"/>
            </a:rPr>
            <a:t>Suivre la planification du projet</a:t>
          </a:r>
          <a:endParaRPr lang="fr-FR" dirty="0"/>
        </a:p>
      </dgm:t>
    </dgm:pt>
    <dgm:pt modelId="{53DB11B3-BBDE-4E4E-A7A3-AC992DAB0FE3}" type="parTrans" cxnId="{230A3DDE-B80F-403E-921A-9F7D00794B55}">
      <dgm:prSet/>
      <dgm:spPr/>
      <dgm:t>
        <a:bodyPr/>
        <a:lstStyle/>
        <a:p>
          <a:endParaRPr lang="fr-FR"/>
        </a:p>
      </dgm:t>
    </dgm:pt>
    <dgm:pt modelId="{58C17D3F-7AD9-4B90-BEE9-244631052F8E}" type="sibTrans" cxnId="{230A3DDE-B80F-403E-921A-9F7D00794B55}">
      <dgm:prSet/>
      <dgm:spPr/>
      <dgm:t>
        <a:bodyPr/>
        <a:lstStyle/>
        <a:p>
          <a:endParaRPr lang="fr-FR"/>
        </a:p>
      </dgm:t>
    </dgm:pt>
    <dgm:pt modelId="{A0EDE0EE-D4A4-4AD9-AA2F-84905714B104}" type="pres">
      <dgm:prSet presAssocID="{F60E682D-7309-482D-BF49-3E5173C7B6F7}" presName="Name0" presStyleCnt="0">
        <dgm:presLayoutVars>
          <dgm:dir/>
          <dgm:animLvl val="lvl"/>
          <dgm:resizeHandles val="exact"/>
        </dgm:presLayoutVars>
      </dgm:prSet>
      <dgm:spPr/>
    </dgm:pt>
    <dgm:pt modelId="{F971F8D8-2B69-4E35-A08F-DA061485C2D4}" type="pres">
      <dgm:prSet presAssocID="{98014843-68B7-4770-9A47-BCEC135DEFB3}" presName="parTxOnly" presStyleLbl="node1" presStyleIdx="0" presStyleCnt="1" custLinFactNeighborY="12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9EDE03-5F11-4510-8A10-B4F8B102B83E}" type="presOf" srcId="{F60E682D-7309-482D-BF49-3E5173C7B6F7}" destId="{A0EDE0EE-D4A4-4AD9-AA2F-84905714B104}" srcOrd="0" destOrd="0" presId="urn:microsoft.com/office/officeart/2005/8/layout/chevron1"/>
    <dgm:cxn modelId="{230A3DDE-B80F-403E-921A-9F7D00794B55}" srcId="{F60E682D-7309-482D-BF49-3E5173C7B6F7}" destId="{98014843-68B7-4770-9A47-BCEC135DEFB3}" srcOrd="0" destOrd="0" parTransId="{53DB11B3-BBDE-4E4E-A7A3-AC992DAB0FE3}" sibTransId="{58C17D3F-7AD9-4B90-BEE9-244631052F8E}"/>
    <dgm:cxn modelId="{29CDBFF6-CA9A-4B6E-BEED-4174E0F3A043}" type="presOf" srcId="{98014843-68B7-4770-9A47-BCEC135DEFB3}" destId="{F971F8D8-2B69-4E35-A08F-DA061485C2D4}" srcOrd="0" destOrd="0" presId="urn:microsoft.com/office/officeart/2005/8/layout/chevron1"/>
    <dgm:cxn modelId="{D20E810B-576E-4E0A-9ACE-FF7DBE9A8917}" type="presParOf" srcId="{A0EDE0EE-D4A4-4AD9-AA2F-84905714B104}" destId="{F971F8D8-2B69-4E35-A08F-DA061485C2D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CB5D-04C3-407E-B80E-98B6968B5DC9}" type="datetimeFigureOut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DF7F-287E-4C41-88CB-7D6E90677CB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73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326263"/>
      </p:ext>
    </p:extLst>
  </p:cSld>
  <p:clrMap bg1="lt1" tx1="dk1" bg2="dk2" tx2="lt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5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mo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mo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mo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mo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mo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0" y="647765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fld id="{3FE93B78-73C9-40BD-80CC-F86F6945D97C}" type="datetime1">
              <a:rPr lang="fr-FR" smtClean="0"/>
              <a:pPr/>
              <a:t>07/11/2014</a:t>
            </a:fld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fr-FR" smtClean="0"/>
              <a:t>VPE 500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mo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Font typeface="Arimo"/>
              <a:buChar char="•"/>
              <a:defRPr/>
            </a:lvl1pPr>
            <a:lvl2pPr rtl="0">
              <a:buFont typeface="Arimo"/>
              <a:buChar char="–"/>
              <a:defRPr/>
            </a:lvl2pPr>
            <a:lvl3pPr rtl="0">
              <a:buFont typeface="Arimo"/>
              <a:buChar char="•"/>
              <a:defRPr/>
            </a:lvl3pPr>
            <a:lvl4pPr rtl="0">
              <a:buFont typeface="Arimo"/>
              <a:buChar char="–"/>
              <a:defRPr/>
            </a:lvl4pPr>
            <a:lvl5pPr rtl="0">
              <a:buFont typeface="Arimo"/>
              <a:buChar char="»"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fld id="{3BB5F7AF-DB75-4B11-A7D6-E7FBEAC27C5F}" type="datetime1">
              <a:rPr lang="fr-FR" smtClean="0"/>
              <a:pPr/>
              <a:t>07/11/2014</a:t>
            </a:fld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fr-FR" smtClean="0"/>
              <a:t>VPE 500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-10115" y="6492875"/>
            <a:ext cx="2133600" cy="365125"/>
          </a:xfrm>
        </p:spPr>
        <p:txBody>
          <a:bodyPr/>
          <a:lstStyle/>
          <a:p>
            <a:fld id="{F234C5B6-8ECB-4FB0-B8DD-DF802FB171D2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VPE 500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3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7"/>
          <p:cNvSpPr>
            <a:spLocks/>
          </p:cNvSpPr>
          <p:nvPr/>
        </p:nvSpPr>
        <p:spPr bwMode="auto">
          <a:xfrm>
            <a:off x="633413" y="490491"/>
            <a:ext cx="6646959" cy="58189"/>
          </a:xfrm>
          <a:custGeom>
            <a:avLst/>
            <a:gdLst>
              <a:gd name="T0" fmla="*/ 0 w 6634"/>
              <a:gd name="T1" fmla="*/ 0 h 196"/>
              <a:gd name="T2" fmla="*/ 829 w 6634"/>
              <a:gd name="T3" fmla="*/ 0 h 196"/>
              <a:gd name="T4" fmla="*/ 1658 w 6634"/>
              <a:gd name="T5" fmla="*/ 0 h 196"/>
              <a:gd name="T6" fmla="*/ 2487 w 6634"/>
              <a:gd name="T7" fmla="*/ 0 h 196"/>
              <a:gd name="T8" fmla="*/ 3317 w 6634"/>
              <a:gd name="T9" fmla="*/ 0 h 196"/>
              <a:gd name="T10" fmla="*/ 4146 w 6634"/>
              <a:gd name="T11" fmla="*/ 0 h 196"/>
              <a:gd name="T12" fmla="*/ 4975 w 6634"/>
              <a:gd name="T13" fmla="*/ 0 h 196"/>
              <a:gd name="T14" fmla="*/ 5804 w 6634"/>
              <a:gd name="T15" fmla="*/ 0 h 196"/>
              <a:gd name="T16" fmla="*/ 6634 w 6634"/>
              <a:gd name="T17" fmla="*/ 0 h 196"/>
              <a:gd name="T18" fmla="*/ 6634 w 6634"/>
              <a:gd name="T19" fmla="*/ 196 h 196"/>
              <a:gd name="T20" fmla="*/ 5804 w 6634"/>
              <a:gd name="T21" fmla="*/ 196 h 196"/>
              <a:gd name="T22" fmla="*/ 4975 w 6634"/>
              <a:gd name="T23" fmla="*/ 196 h 196"/>
              <a:gd name="T24" fmla="*/ 4146 w 6634"/>
              <a:gd name="T25" fmla="*/ 196 h 196"/>
              <a:gd name="T26" fmla="*/ 3317 w 6634"/>
              <a:gd name="T27" fmla="*/ 196 h 196"/>
              <a:gd name="T28" fmla="*/ 2487 w 6634"/>
              <a:gd name="T29" fmla="*/ 196 h 196"/>
              <a:gd name="T30" fmla="*/ 1658 w 6634"/>
              <a:gd name="T31" fmla="*/ 196 h 196"/>
              <a:gd name="T32" fmla="*/ 829 w 6634"/>
              <a:gd name="T33" fmla="*/ 196 h 196"/>
              <a:gd name="T34" fmla="*/ 0 w 6634"/>
              <a:gd name="T35" fmla="*/ 196 h 196"/>
              <a:gd name="T36" fmla="*/ 0 w 6634"/>
              <a:gd name="T3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34" h="196">
                <a:moveTo>
                  <a:pt x="0" y="0"/>
                </a:moveTo>
                <a:lnTo>
                  <a:pt x="829" y="0"/>
                </a:lnTo>
                <a:lnTo>
                  <a:pt x="1658" y="0"/>
                </a:lnTo>
                <a:lnTo>
                  <a:pt x="2487" y="0"/>
                </a:lnTo>
                <a:lnTo>
                  <a:pt x="3317" y="0"/>
                </a:lnTo>
                <a:lnTo>
                  <a:pt x="4146" y="0"/>
                </a:lnTo>
                <a:lnTo>
                  <a:pt x="4975" y="0"/>
                </a:lnTo>
                <a:lnTo>
                  <a:pt x="5804" y="0"/>
                </a:lnTo>
                <a:lnTo>
                  <a:pt x="6634" y="0"/>
                </a:lnTo>
                <a:lnTo>
                  <a:pt x="6634" y="196"/>
                </a:lnTo>
                <a:lnTo>
                  <a:pt x="5804" y="196"/>
                </a:lnTo>
                <a:lnTo>
                  <a:pt x="4975" y="196"/>
                </a:lnTo>
                <a:lnTo>
                  <a:pt x="4146" y="196"/>
                </a:lnTo>
                <a:lnTo>
                  <a:pt x="3317" y="196"/>
                </a:lnTo>
                <a:lnTo>
                  <a:pt x="2487" y="196"/>
                </a:lnTo>
                <a:lnTo>
                  <a:pt x="1658" y="196"/>
                </a:lnTo>
                <a:lnTo>
                  <a:pt x="829" y="196"/>
                </a:lnTo>
                <a:lnTo>
                  <a:pt x="0" y="1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2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1" y="490491"/>
            <a:ext cx="4986528" cy="58189"/>
          </a:xfrm>
          <a:custGeom>
            <a:avLst/>
            <a:gdLst>
              <a:gd name="T0" fmla="*/ 0 w 4716"/>
              <a:gd name="T1" fmla="*/ 0 h 196"/>
              <a:gd name="T2" fmla="*/ 589 w 4716"/>
              <a:gd name="T3" fmla="*/ 0 h 196"/>
              <a:gd name="T4" fmla="*/ 1178 w 4716"/>
              <a:gd name="T5" fmla="*/ 0 h 196"/>
              <a:gd name="T6" fmla="*/ 1767 w 4716"/>
              <a:gd name="T7" fmla="*/ 0 h 196"/>
              <a:gd name="T8" fmla="*/ 2357 w 4716"/>
              <a:gd name="T9" fmla="*/ 0 h 196"/>
              <a:gd name="T10" fmla="*/ 2946 w 4716"/>
              <a:gd name="T11" fmla="*/ 0 h 196"/>
              <a:gd name="T12" fmla="*/ 3536 w 4716"/>
              <a:gd name="T13" fmla="*/ 0 h 196"/>
              <a:gd name="T14" fmla="*/ 4126 w 4716"/>
              <a:gd name="T15" fmla="*/ 0 h 196"/>
              <a:gd name="T16" fmla="*/ 4716 w 4716"/>
              <a:gd name="T17" fmla="*/ 0 h 196"/>
              <a:gd name="T18" fmla="*/ 4716 w 4716"/>
              <a:gd name="T19" fmla="*/ 196 h 196"/>
              <a:gd name="T20" fmla="*/ 4126 w 4716"/>
              <a:gd name="T21" fmla="*/ 196 h 196"/>
              <a:gd name="T22" fmla="*/ 3536 w 4716"/>
              <a:gd name="T23" fmla="*/ 196 h 196"/>
              <a:gd name="T24" fmla="*/ 2946 w 4716"/>
              <a:gd name="T25" fmla="*/ 196 h 196"/>
              <a:gd name="T26" fmla="*/ 2357 w 4716"/>
              <a:gd name="T27" fmla="*/ 196 h 196"/>
              <a:gd name="T28" fmla="*/ 1767 w 4716"/>
              <a:gd name="T29" fmla="*/ 196 h 196"/>
              <a:gd name="T30" fmla="*/ 1178 w 4716"/>
              <a:gd name="T31" fmla="*/ 196 h 196"/>
              <a:gd name="T32" fmla="*/ 589 w 4716"/>
              <a:gd name="T33" fmla="*/ 196 h 196"/>
              <a:gd name="T34" fmla="*/ 0 w 4716"/>
              <a:gd name="T35" fmla="*/ 196 h 196"/>
              <a:gd name="T36" fmla="*/ 0 w 4716"/>
              <a:gd name="T3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6" h="196">
                <a:moveTo>
                  <a:pt x="0" y="0"/>
                </a:moveTo>
                <a:lnTo>
                  <a:pt x="589" y="0"/>
                </a:lnTo>
                <a:lnTo>
                  <a:pt x="1178" y="0"/>
                </a:lnTo>
                <a:lnTo>
                  <a:pt x="1767" y="0"/>
                </a:lnTo>
                <a:lnTo>
                  <a:pt x="2357" y="0"/>
                </a:lnTo>
                <a:lnTo>
                  <a:pt x="2946" y="0"/>
                </a:lnTo>
                <a:lnTo>
                  <a:pt x="3536" y="0"/>
                </a:lnTo>
                <a:lnTo>
                  <a:pt x="4126" y="0"/>
                </a:lnTo>
                <a:lnTo>
                  <a:pt x="4716" y="0"/>
                </a:lnTo>
                <a:lnTo>
                  <a:pt x="4716" y="196"/>
                </a:lnTo>
                <a:lnTo>
                  <a:pt x="4126" y="196"/>
                </a:lnTo>
                <a:lnTo>
                  <a:pt x="3536" y="196"/>
                </a:lnTo>
                <a:lnTo>
                  <a:pt x="2946" y="196"/>
                </a:lnTo>
                <a:lnTo>
                  <a:pt x="2357" y="196"/>
                </a:lnTo>
                <a:lnTo>
                  <a:pt x="1767" y="196"/>
                </a:lnTo>
                <a:lnTo>
                  <a:pt x="1178" y="196"/>
                </a:lnTo>
                <a:lnTo>
                  <a:pt x="589" y="196"/>
                </a:lnTo>
                <a:lnTo>
                  <a:pt x="0" y="19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08" y="45997"/>
            <a:ext cx="1377695" cy="65999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65" y="64693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043BA44-8D89-4871-A83E-195C6F882CD3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8400" y="65160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VPE 500</a:t>
            </a:r>
            <a:endParaRPr lang="fr-FR" dirty="0"/>
          </a:p>
        </p:txBody>
      </p:sp>
      <p:sp>
        <p:nvSpPr>
          <p:cNvPr id="9" name="Freeform 17"/>
          <p:cNvSpPr>
            <a:spLocks/>
          </p:cNvSpPr>
          <p:nvPr userDrawn="1"/>
        </p:nvSpPr>
        <p:spPr bwMode="auto">
          <a:xfrm>
            <a:off x="2533553" y="6503744"/>
            <a:ext cx="6646959" cy="21600"/>
          </a:xfrm>
          <a:custGeom>
            <a:avLst/>
            <a:gdLst>
              <a:gd name="T0" fmla="*/ 0 w 6634"/>
              <a:gd name="T1" fmla="*/ 0 h 196"/>
              <a:gd name="T2" fmla="*/ 829 w 6634"/>
              <a:gd name="T3" fmla="*/ 0 h 196"/>
              <a:gd name="T4" fmla="*/ 1658 w 6634"/>
              <a:gd name="T5" fmla="*/ 0 h 196"/>
              <a:gd name="T6" fmla="*/ 2487 w 6634"/>
              <a:gd name="T7" fmla="*/ 0 h 196"/>
              <a:gd name="T8" fmla="*/ 3317 w 6634"/>
              <a:gd name="T9" fmla="*/ 0 h 196"/>
              <a:gd name="T10" fmla="*/ 4146 w 6634"/>
              <a:gd name="T11" fmla="*/ 0 h 196"/>
              <a:gd name="T12" fmla="*/ 4975 w 6634"/>
              <a:gd name="T13" fmla="*/ 0 h 196"/>
              <a:gd name="T14" fmla="*/ 5804 w 6634"/>
              <a:gd name="T15" fmla="*/ 0 h 196"/>
              <a:gd name="T16" fmla="*/ 6634 w 6634"/>
              <a:gd name="T17" fmla="*/ 0 h 196"/>
              <a:gd name="T18" fmla="*/ 6634 w 6634"/>
              <a:gd name="T19" fmla="*/ 196 h 196"/>
              <a:gd name="T20" fmla="*/ 5804 w 6634"/>
              <a:gd name="T21" fmla="*/ 196 h 196"/>
              <a:gd name="T22" fmla="*/ 4975 w 6634"/>
              <a:gd name="T23" fmla="*/ 196 h 196"/>
              <a:gd name="T24" fmla="*/ 4146 w 6634"/>
              <a:gd name="T25" fmla="*/ 196 h 196"/>
              <a:gd name="T26" fmla="*/ 3317 w 6634"/>
              <a:gd name="T27" fmla="*/ 196 h 196"/>
              <a:gd name="T28" fmla="*/ 2487 w 6634"/>
              <a:gd name="T29" fmla="*/ 196 h 196"/>
              <a:gd name="T30" fmla="*/ 1658 w 6634"/>
              <a:gd name="T31" fmla="*/ 196 h 196"/>
              <a:gd name="T32" fmla="*/ 829 w 6634"/>
              <a:gd name="T33" fmla="*/ 196 h 196"/>
              <a:gd name="T34" fmla="*/ 0 w 6634"/>
              <a:gd name="T35" fmla="*/ 196 h 196"/>
              <a:gd name="T36" fmla="*/ 0 w 6634"/>
              <a:gd name="T3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34" h="196">
                <a:moveTo>
                  <a:pt x="0" y="0"/>
                </a:moveTo>
                <a:lnTo>
                  <a:pt x="829" y="0"/>
                </a:lnTo>
                <a:lnTo>
                  <a:pt x="1658" y="0"/>
                </a:lnTo>
                <a:lnTo>
                  <a:pt x="2487" y="0"/>
                </a:lnTo>
                <a:lnTo>
                  <a:pt x="3317" y="0"/>
                </a:lnTo>
                <a:lnTo>
                  <a:pt x="4146" y="0"/>
                </a:lnTo>
                <a:lnTo>
                  <a:pt x="4975" y="0"/>
                </a:lnTo>
                <a:lnTo>
                  <a:pt x="5804" y="0"/>
                </a:lnTo>
                <a:lnTo>
                  <a:pt x="6634" y="0"/>
                </a:lnTo>
                <a:lnTo>
                  <a:pt x="6634" y="196"/>
                </a:lnTo>
                <a:lnTo>
                  <a:pt x="5804" y="196"/>
                </a:lnTo>
                <a:lnTo>
                  <a:pt x="4975" y="196"/>
                </a:lnTo>
                <a:lnTo>
                  <a:pt x="4146" y="196"/>
                </a:lnTo>
                <a:lnTo>
                  <a:pt x="3317" y="196"/>
                </a:lnTo>
                <a:lnTo>
                  <a:pt x="2487" y="196"/>
                </a:lnTo>
                <a:lnTo>
                  <a:pt x="1658" y="196"/>
                </a:lnTo>
                <a:lnTo>
                  <a:pt x="829" y="196"/>
                </a:lnTo>
                <a:lnTo>
                  <a:pt x="0" y="1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2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10" name="Freeform 18"/>
          <p:cNvSpPr>
            <a:spLocks/>
          </p:cNvSpPr>
          <p:nvPr userDrawn="1"/>
        </p:nvSpPr>
        <p:spPr bwMode="auto">
          <a:xfrm flipV="1">
            <a:off x="0" y="6503403"/>
            <a:ext cx="6660232" cy="21600"/>
          </a:xfrm>
          <a:custGeom>
            <a:avLst/>
            <a:gdLst>
              <a:gd name="T0" fmla="*/ 0 w 4716"/>
              <a:gd name="T1" fmla="*/ 0 h 196"/>
              <a:gd name="T2" fmla="*/ 589 w 4716"/>
              <a:gd name="T3" fmla="*/ 0 h 196"/>
              <a:gd name="T4" fmla="*/ 1178 w 4716"/>
              <a:gd name="T5" fmla="*/ 0 h 196"/>
              <a:gd name="T6" fmla="*/ 1767 w 4716"/>
              <a:gd name="T7" fmla="*/ 0 h 196"/>
              <a:gd name="T8" fmla="*/ 2357 w 4716"/>
              <a:gd name="T9" fmla="*/ 0 h 196"/>
              <a:gd name="T10" fmla="*/ 2946 w 4716"/>
              <a:gd name="T11" fmla="*/ 0 h 196"/>
              <a:gd name="T12" fmla="*/ 3536 w 4716"/>
              <a:gd name="T13" fmla="*/ 0 h 196"/>
              <a:gd name="T14" fmla="*/ 4126 w 4716"/>
              <a:gd name="T15" fmla="*/ 0 h 196"/>
              <a:gd name="T16" fmla="*/ 4716 w 4716"/>
              <a:gd name="T17" fmla="*/ 0 h 196"/>
              <a:gd name="T18" fmla="*/ 4716 w 4716"/>
              <a:gd name="T19" fmla="*/ 196 h 196"/>
              <a:gd name="T20" fmla="*/ 4126 w 4716"/>
              <a:gd name="T21" fmla="*/ 196 h 196"/>
              <a:gd name="T22" fmla="*/ 3536 w 4716"/>
              <a:gd name="T23" fmla="*/ 196 h 196"/>
              <a:gd name="T24" fmla="*/ 2946 w 4716"/>
              <a:gd name="T25" fmla="*/ 196 h 196"/>
              <a:gd name="T26" fmla="*/ 2357 w 4716"/>
              <a:gd name="T27" fmla="*/ 196 h 196"/>
              <a:gd name="T28" fmla="*/ 1767 w 4716"/>
              <a:gd name="T29" fmla="*/ 196 h 196"/>
              <a:gd name="T30" fmla="*/ 1178 w 4716"/>
              <a:gd name="T31" fmla="*/ 196 h 196"/>
              <a:gd name="T32" fmla="*/ 589 w 4716"/>
              <a:gd name="T33" fmla="*/ 196 h 196"/>
              <a:gd name="T34" fmla="*/ 0 w 4716"/>
              <a:gd name="T35" fmla="*/ 196 h 196"/>
              <a:gd name="T36" fmla="*/ 0 w 4716"/>
              <a:gd name="T37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6" h="196">
                <a:moveTo>
                  <a:pt x="0" y="0"/>
                </a:moveTo>
                <a:lnTo>
                  <a:pt x="589" y="0"/>
                </a:lnTo>
                <a:lnTo>
                  <a:pt x="1178" y="0"/>
                </a:lnTo>
                <a:lnTo>
                  <a:pt x="1767" y="0"/>
                </a:lnTo>
                <a:lnTo>
                  <a:pt x="2357" y="0"/>
                </a:lnTo>
                <a:lnTo>
                  <a:pt x="2946" y="0"/>
                </a:lnTo>
                <a:lnTo>
                  <a:pt x="3536" y="0"/>
                </a:lnTo>
                <a:lnTo>
                  <a:pt x="4126" y="0"/>
                </a:lnTo>
                <a:lnTo>
                  <a:pt x="4716" y="0"/>
                </a:lnTo>
                <a:lnTo>
                  <a:pt x="4716" y="196"/>
                </a:lnTo>
                <a:lnTo>
                  <a:pt x="4126" y="196"/>
                </a:lnTo>
                <a:lnTo>
                  <a:pt x="3536" y="196"/>
                </a:lnTo>
                <a:lnTo>
                  <a:pt x="2946" y="196"/>
                </a:lnTo>
                <a:lnTo>
                  <a:pt x="2357" y="196"/>
                </a:lnTo>
                <a:lnTo>
                  <a:pt x="1767" y="196"/>
                </a:lnTo>
                <a:lnTo>
                  <a:pt x="1178" y="196"/>
                </a:lnTo>
                <a:lnTo>
                  <a:pt x="589" y="196"/>
                </a:lnTo>
                <a:lnTo>
                  <a:pt x="0" y="19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55576" y="47667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44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Vidéo protection embarquée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403648" y="170080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mo"/>
              <a:buNone/>
            </a:pPr>
            <a:r>
              <a:rPr lang="ru-RU" sz="3200" b="0" i="0" u="none" strike="noStrike" cap="none" baseline="0" dirty="0">
                <a:solidFill>
                  <a:srgbClr val="888888"/>
                </a:solidFill>
                <a:latin typeface="Arimo"/>
                <a:ea typeface="Arimo"/>
                <a:cs typeface="Arimo"/>
                <a:sym typeface="Arimo"/>
              </a:rPr>
              <a:t>VPE 500</a:t>
            </a:r>
          </a:p>
        </p:txBody>
      </p:sp>
      <p:pic>
        <p:nvPicPr>
          <p:cNvPr id="14338" name="Picture 2" descr="securit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140968"/>
            <a:ext cx="7717543" cy="2994645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4E1119-67EF-4A74-915D-9DBB024E3CA5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 l’évaluation certificative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B5F7AF-DB75-4B11-A7D6-E7FBEAC27C5F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VPE 500</a:t>
            </a: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1560" y="1196752"/>
          <a:ext cx="806489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11560" y="5805264"/>
          <a:ext cx="8064896" cy="75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/>
          <p:cNvGraphicFramePr/>
          <p:nvPr/>
        </p:nvGraphicFramePr>
        <p:xfrm>
          <a:off x="683568" y="5229200"/>
          <a:ext cx="7992888" cy="44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CONFIGURATION DE L’OFFRE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latin typeface="Arimo"/>
              </a:rPr>
              <a:t>Campus IP et  son partenaire </a:t>
            </a:r>
            <a:r>
              <a:rPr lang="fr-FR" sz="2000" dirty="0" err="1" smtClean="0">
                <a:latin typeface="Arimo"/>
              </a:rPr>
              <a:t>Distrame</a:t>
            </a:r>
            <a:r>
              <a:rPr lang="fr-FR" sz="2000" dirty="0" smtClean="0">
                <a:latin typeface="Arimo"/>
              </a:rPr>
              <a:t> ont configuré 2 offres</a:t>
            </a:r>
          </a:p>
          <a:p>
            <a:pPr marL="0" indent="0">
              <a:buNone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Le système VPE-500 avec mise en situation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Support d’intégration « bus 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PC embarqué DD 500 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3 caméras + 1 à intégrer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Boite à boutons avec voyants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Alim 230va / 24Vcc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Câblage complet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Logiciels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Documents constructeur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Activités pédagogiques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Moniteur TFT en option</a:t>
            </a:r>
            <a:endParaRPr lang="fr-FR" sz="2000" dirty="0">
              <a:latin typeface="Arimo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B5F7AF-DB75-4B11-A7D6-E7FBEAC27C5F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VPE 500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03786" cy="336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CONFIGURATION DE L’OFFRE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latin typeface="Arimo"/>
              </a:rPr>
              <a:t>(suite)</a:t>
            </a:r>
          </a:p>
          <a:p>
            <a:pPr marL="0" indent="0">
              <a:buNone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Le système VPE-500 SANS mise en situation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PC embarqué DD 500 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3 caméras + 1 à intégrer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Boite à boutons avec voyants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Alim 230va / 24Vcc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Logiciels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Documents constructeur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Activités pédagogiques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B5F7AF-DB75-4B11-A7D6-E7FBEAC27C5F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VPE 500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386" y="2091316"/>
            <a:ext cx="239089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384" y="3284984"/>
            <a:ext cx="683915" cy="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182" y="3284984"/>
            <a:ext cx="639888" cy="4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1520837" cy="21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1509655" cy="21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40" y="3808563"/>
            <a:ext cx="1574569" cy="223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469902" cy="208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767" y="4365104"/>
            <a:ext cx="1542619" cy="21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957" y="4048244"/>
            <a:ext cx="1538651" cy="217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88" y="4223299"/>
            <a:ext cx="1529086" cy="21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519495" cy="21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816" y="4119038"/>
            <a:ext cx="1656184" cy="236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276" y="404664"/>
            <a:ext cx="8229600" cy="1143000"/>
          </a:xfrm>
        </p:spPr>
        <p:txBody>
          <a:bodyPr/>
          <a:lstStyle/>
          <a:p>
            <a:r>
              <a:rPr lang="fr-FR" dirty="0" smtClean="0"/>
              <a:t>NOUS VOUS REMERCIONS DE VOTRE 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2780928"/>
            <a:ext cx="7416824" cy="3600400"/>
          </a:xfrm>
        </p:spPr>
        <p:txBody>
          <a:bodyPr/>
          <a:lstStyle/>
          <a:p>
            <a:pPr marL="0" indent="0" algn="ctr">
              <a:buNone/>
              <a:tabLst>
                <a:tab pos="7981950" algn="l"/>
              </a:tabLst>
            </a:pPr>
            <a:r>
              <a:rPr lang="fr-FR" sz="2400" dirty="0" smtClean="0">
                <a:latin typeface="Arimo"/>
              </a:rPr>
              <a:t>Notre partenaire DISTRAME et </a:t>
            </a:r>
          </a:p>
          <a:p>
            <a:pPr marL="0" indent="0" algn="ctr">
              <a:buNone/>
            </a:pPr>
            <a:endParaRPr lang="fr-FR" sz="2400" dirty="0">
              <a:latin typeface="Arimo"/>
            </a:endParaRPr>
          </a:p>
          <a:p>
            <a:pPr marL="0" indent="0" algn="ctr">
              <a:buNone/>
            </a:pPr>
            <a:r>
              <a:rPr lang="fr-FR" sz="2400" dirty="0" smtClean="0">
                <a:latin typeface="Arimo"/>
              </a:rPr>
              <a:t>votre correspondant(e) local (e) </a:t>
            </a:r>
          </a:p>
          <a:p>
            <a:pPr marL="0" indent="0" algn="ctr">
              <a:buNone/>
            </a:pPr>
            <a:endParaRPr lang="fr-FR" sz="2400" dirty="0">
              <a:latin typeface="Arimo"/>
            </a:endParaRPr>
          </a:p>
          <a:p>
            <a:pPr marL="0" indent="0" algn="ctr">
              <a:buNone/>
            </a:pPr>
            <a:r>
              <a:rPr lang="fr-FR" sz="2400" smtClean="0">
                <a:latin typeface="Arimo"/>
              </a:rPr>
              <a:t>------------</a:t>
            </a:r>
            <a:endParaRPr lang="fr-FR" sz="2400" dirty="0" smtClean="0">
              <a:latin typeface="Arimo"/>
            </a:endParaRPr>
          </a:p>
          <a:p>
            <a:pPr marL="0" indent="0" algn="ctr">
              <a:buNone/>
            </a:pPr>
            <a:endParaRPr lang="fr-FR" sz="2400" dirty="0">
              <a:latin typeface="Arimo"/>
            </a:endParaRPr>
          </a:p>
          <a:p>
            <a:pPr marL="0" indent="0" algn="ctr">
              <a:buNone/>
            </a:pPr>
            <a:r>
              <a:rPr lang="fr-FR" sz="2400" dirty="0" smtClean="0">
                <a:latin typeface="Arimo"/>
              </a:rPr>
              <a:t>restent à votre écoute</a:t>
            </a:r>
            <a:endParaRPr lang="fr-FR" sz="2400" dirty="0">
              <a:latin typeface="Arimo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B5F7AF-DB75-4B11-A7D6-E7FBEAC27C5F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VPE 500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556792"/>
            <a:ext cx="1638328" cy="11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36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Contraintes</a:t>
            </a:r>
            <a:r>
              <a:rPr lang="fr-FR" sz="36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et particularités</a:t>
            </a:r>
            <a:r>
              <a:rPr lang="ru-RU" sz="36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ru-RU" sz="36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la vidéo protection embarquée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543D-BEE3-4E07-BEF3-568197C5945C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395536" y="2021594"/>
            <a:ext cx="6624736" cy="4177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Autonomie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d'enregistrement</a:t>
            </a:r>
            <a:endParaRPr lang="fr-FR" sz="2000" b="0" i="0" u="none" strike="noStrike" cap="none" baseline="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mo"/>
              <a:buChar char="•"/>
            </a:pPr>
            <a:endParaRPr lang="ru-RU" sz="2000" b="0" i="0" u="none" strike="noStrike" cap="none" baseline="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R="0" lvl="0" algn="l" rtl="0">
              <a:spcBef>
                <a:spcPts val="6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Compatibilité avec les sources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vidéo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 disponibles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0" indent="0" defTabSz="363538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fr-FR" sz="2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(IP &amp; analogiques)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mo"/>
              <a:buChar char="•"/>
            </a:pPr>
            <a:endParaRPr lang="ru-RU" sz="2000" b="0" i="0" u="none" strike="noStrike" cap="none" baseline="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R="0" lvl="0" algn="l" rtl="0">
              <a:spcBef>
                <a:spcPts val="6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Synchronisation:</a:t>
            </a:r>
          </a:p>
          <a:p>
            <a:pPr marR="0" lvl="1" algn="l" rtl="0">
              <a:spcBef>
                <a:spcPts val="56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Flux vidéo entre eux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(gestion 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 retards de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traitement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liés au numérique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lang="ru-RU" sz="1800" b="0" i="0" u="none" strike="noStrike" cap="none" baseline="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R="0" lvl="1" algn="l" rtl="0">
              <a:spcBef>
                <a:spcPts val="56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D'événements simples avec les flux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vidéo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(ouverture de portes, alarmes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manuelles</a:t>
            </a:r>
            <a:r>
              <a:rPr lang="fr-FR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…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R="0" lvl="1" algn="l" rtl="0">
              <a:spcBef>
                <a:spcPts val="56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D'événements complexes avec les flux vidéo </a:t>
            </a:r>
            <a:endParaRPr lang="fr-FR" sz="1800" b="0" i="0" u="none" strike="noStrike" cap="none" baseline="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711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None/>
            </a:pP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(position 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GPS, UART, Rs232, 422 et 485 )</a:t>
            </a:r>
          </a:p>
          <a:p>
            <a:endParaRPr dirty="0"/>
          </a:p>
        </p:txBody>
      </p:sp>
      <p:pic>
        <p:nvPicPr>
          <p:cNvPr id="12290" name="Picture 2" descr="http://www2c.ac-lille.fr/debussy-courrieres/cdi/images/question_clipar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423" y="1351643"/>
            <a:ext cx="815621" cy="1982764"/>
          </a:xfrm>
          <a:prstGeom prst="rect">
            <a:avLst/>
          </a:prstGeom>
          <a:noFill/>
        </p:spPr>
      </p:pic>
      <p:pic>
        <p:nvPicPr>
          <p:cNvPr id="12292" name="Picture 4" descr="http://us.cdn3.123rf.com/168nwm/talex/talex1211/talex121100034/16325505-base-de-donnees-et-icone-du-disque-dur-isole-sur-blan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21" y="1801067"/>
            <a:ext cx="1339901" cy="1339901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4876028" y="3140968"/>
            <a:ext cx="4265489" cy="2869873"/>
            <a:chOff x="3366078" y="3030554"/>
            <a:chExt cx="4265489" cy="2869873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078" y="3030554"/>
              <a:ext cx="4265489" cy="150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90" y="4557972"/>
              <a:ext cx="2065663" cy="134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6" name="Picture 8" descr="http://cpc.farnell.com/productimages/farnell/standard/CS1520007-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290" y="4293096"/>
            <a:ext cx="2008448" cy="1544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44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Les activités: préparation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imensionner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l'installation </a:t>
            </a: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à partir d’un cahier des charges de BUS, métro ou tramway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fr-FR" sz="200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hoix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 technologies ( analogique,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IP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dôme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…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)</a:t>
            </a:r>
            <a:endParaRPr lang="fr-FR" sz="2000" b="0" i="0" u="none" strike="noStrike" cap="none" baseline="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fr-FR" sz="2000" b="0" i="0" u="none" strike="noStrike" cap="none" baseline="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lanification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l'implantation dans les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rames</a:t>
            </a:r>
            <a:endParaRPr lang="fr-FR" sz="2000" b="0" i="0" u="none" strike="noStrike" cap="none" baseline="0" dirty="0" smtClean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réparation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et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</a:t>
            </a:r>
            <a:r>
              <a:rPr lang="fr-FR" sz="20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é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cablage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caméras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des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micros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ainsi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que des Entrées / Sorties</a:t>
            </a: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réparation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et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</a:t>
            </a:r>
            <a:r>
              <a:rPr lang="fr-FR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é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cablage </a:t>
            </a:r>
            <a:r>
              <a:rPr lang="ru-RU" sz="20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 l'écran de contrôle du poste de conduite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501008"/>
            <a:ext cx="7038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268760"/>
            <a:ext cx="8064896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373216"/>
            <a:ext cx="8182014" cy="20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30AC4-CEC6-47D2-BF73-D456A51280BC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2050" name="Picture 2" descr="http://www.eolane.fr/media/security2__031652400_1800_01082012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4045" y="4882531"/>
            <a:ext cx="2118975" cy="14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1485" y="315389"/>
            <a:ext cx="8229600" cy="1075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44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Paramétrage du PC embarqué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17470" y="1527995"/>
            <a:ext cx="8229600" cy="8165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Paramétrage réseaux: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intégration du système dans le réseau de la régie de transport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choix et configuration du mode de déversement des flux:</a:t>
            </a:r>
          </a:p>
          <a:p>
            <a:pPr marL="1079500" lvl="3" indent="-179388"/>
            <a:r>
              <a:rPr lang="fr-FR" dirty="0" smtClean="0">
                <a:latin typeface="Arimo"/>
              </a:rPr>
              <a:t> Ethernet TCP/IP lors du retour au dépôt</a:t>
            </a:r>
          </a:p>
          <a:p>
            <a:pPr marL="1079500" lvl="3" indent="-179388"/>
            <a:r>
              <a:rPr lang="fr-FR" dirty="0" smtClean="0">
                <a:latin typeface="Arimo"/>
              </a:rPr>
              <a:t> WIFI lors du retour au dépôt</a:t>
            </a:r>
          </a:p>
          <a:p>
            <a:pPr marL="1079500" lvl="3" indent="-179388"/>
            <a:r>
              <a:rPr lang="fr-FR" dirty="0" smtClean="0">
                <a:latin typeface="Arimo"/>
              </a:rPr>
              <a:t> 3G ou 4G pour des transferts en temps réel en cas d’alarmes</a:t>
            </a:r>
          </a:p>
          <a:p>
            <a:pPr marL="1079500" lvl="3" indent="-179388"/>
            <a:r>
              <a:rPr lang="fr-FR" dirty="0" smtClean="0">
                <a:latin typeface="Arimo"/>
              </a:rPr>
              <a:t> récupération directe par le port SATA du DD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mo"/>
              </a:rPr>
              <a:t>Paramétrage des caméras: </a:t>
            </a:r>
          </a:p>
          <a:p>
            <a:pPr lvl="1"/>
            <a:r>
              <a:rPr lang="fr-FR" sz="2000" dirty="0">
                <a:latin typeface="Arimo"/>
              </a:rPr>
              <a:t> Sélection des entrées caméras analogiques à activer</a:t>
            </a:r>
          </a:p>
          <a:p>
            <a:pPr lvl="1"/>
            <a:r>
              <a:rPr lang="fr-FR" sz="2000" dirty="0">
                <a:latin typeface="Arimo"/>
              </a:rPr>
              <a:t> Sélection des flux broadcast IP entrants pour les caméras IP</a:t>
            </a:r>
          </a:p>
          <a:p>
            <a:pPr lvl="1"/>
            <a:r>
              <a:rPr lang="fr-FR" sz="2000" dirty="0">
                <a:latin typeface="Arimo"/>
              </a:rPr>
              <a:t> définition des alarmes ( notamment des obstructions </a:t>
            </a:r>
            <a:r>
              <a:rPr lang="fr-FR" sz="2000" dirty="0" smtClean="0">
                <a:latin typeface="Arimo"/>
              </a:rPr>
              <a:t>)</a:t>
            </a:r>
          </a:p>
        </p:txBody>
      </p:sp>
      <p:pic>
        <p:nvPicPr>
          <p:cNvPr id="8194" name="Picture 2" descr="http://www.clipart-fr.com/data/icones/series_01/icones_003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2222376" cy="2222376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34" y="4027596"/>
            <a:ext cx="3562628" cy="265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85" y="1196752"/>
            <a:ext cx="848551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8411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64F6E1-F0C6-44FF-BE11-A7F35486B564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2838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646" y="4027596"/>
            <a:ext cx="4103024" cy="20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730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35149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44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Paramétrage du PC </a:t>
            </a:r>
            <a:r>
              <a:rPr lang="ru-RU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embarqué</a:t>
            </a:r>
            <a:r>
              <a:rPr lang="fr-FR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/>
            </a:r>
            <a:br>
              <a:rPr lang="fr-FR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suite</a:t>
            </a:r>
            <a:endParaRPr lang="ru-RU" sz="4400" b="0" i="0" u="none" strike="noStrike" cap="none" baseline="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0322" y="1393725"/>
            <a:ext cx="8229600" cy="4730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lang="fr-FR" sz="2000" dirty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mo"/>
              </a:rPr>
              <a:t>Choix du CODEC, du rafraichissement ( nb de trames /s), de la taille et de la résolution en fonction de l’autonomie attendue et de la capacité du </a:t>
            </a:r>
            <a:r>
              <a:rPr lang="fr-FR" sz="2000" dirty="0" smtClean="0">
                <a:latin typeface="Arimo"/>
              </a:rPr>
              <a:t>disque</a:t>
            </a:r>
          </a:p>
          <a:p>
            <a:pPr marL="0" indent="0">
              <a:buNone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Paramétrages </a:t>
            </a:r>
            <a:r>
              <a:rPr lang="fr-FR" sz="2000" dirty="0">
                <a:latin typeface="Arimo"/>
              </a:rPr>
              <a:t>des entrées audio et définitions des alarmes </a:t>
            </a:r>
            <a:r>
              <a:rPr lang="fr-FR" sz="2000" dirty="0" smtClean="0">
                <a:latin typeface="Arimo"/>
              </a:rPr>
              <a:t>audio</a:t>
            </a:r>
          </a:p>
          <a:p>
            <a:pPr marL="0" indent="0">
              <a:buNone/>
            </a:pPr>
            <a:endParaRPr lang="fr-FR" sz="2000" dirty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Déclaration et paramétrage des entrées à synchroniser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alarme d’ouverture porte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alarme obstruction caméra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alarmes sonore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alarme chauffeur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6847328" cy="2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2708920"/>
            <a:ext cx="6724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3B45E7-764F-4B09-8331-EC72EECB3C11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50" y="2780928"/>
            <a:ext cx="8797050" cy="35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71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35149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mo"/>
              <a:buNone/>
            </a:pPr>
            <a:r>
              <a:rPr lang="ru-RU" sz="4400" b="0" i="0" u="none" strike="noStrike" cap="none" baseline="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Paramétrage du PC </a:t>
            </a:r>
            <a:r>
              <a:rPr lang="ru-RU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embarqué</a:t>
            </a:r>
            <a:r>
              <a:rPr lang="fr-FR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/>
            </a:r>
            <a:br>
              <a:rPr lang="fr-FR" sz="4400" b="0" i="0" u="none" strike="noStrike" cap="none" baseline="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fr-FR" sz="20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fin</a:t>
            </a:r>
            <a:endParaRPr lang="ru-RU" sz="4400" b="0" i="0" u="none" strike="noStrike" cap="none" baseline="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8229600" cy="51845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lang="fr-FR" sz="2000" dirty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Déclaration et paramétrage des entrées séries complexes: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RS232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RS422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 RS 485</a:t>
            </a:r>
          </a:p>
          <a:p>
            <a:pPr marL="57150" indent="0">
              <a:buNone/>
            </a:pPr>
            <a:r>
              <a:rPr lang="fr-FR" sz="2000" dirty="0" smtClean="0">
                <a:latin typeface="Arimo"/>
              </a:rPr>
              <a:t>Ces différentes entrées séries rendent le système compatible avec des équipements externes et permettent de les synchroniser  avec les flux vidéos ( position GPS, nom de l’arrêt ou de la station, température …)</a:t>
            </a:r>
          </a:p>
          <a:p>
            <a:pPr lvl="1">
              <a:buNone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Déclaration et paramétrage des sorties: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Retour vidéo pour le chauffeur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Voyants d’information paramétrables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communication distante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3B45E7-764F-4B09-8331-EC72EECB3C11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70" y="3284984"/>
            <a:ext cx="827024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7530" cy="26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878" y="3937578"/>
            <a:ext cx="7987247" cy="22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77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831" y="481236"/>
            <a:ext cx="8229600" cy="1143000"/>
          </a:xfrm>
        </p:spPr>
        <p:txBody>
          <a:bodyPr/>
          <a:lstStyle/>
          <a:p>
            <a:r>
              <a:rPr lang="fr-FR" sz="2800" dirty="0" smtClean="0"/>
              <a:t>Installation dans le véhicule </a:t>
            </a:r>
            <a:br>
              <a:rPr lang="fr-FR" sz="2800" dirty="0" smtClean="0"/>
            </a:br>
            <a:r>
              <a:rPr lang="fr-FR" sz="2800" dirty="0" smtClean="0"/>
              <a:t>(mise en situation)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602" y="177281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Application de procédures</a:t>
            </a:r>
          </a:p>
          <a:p>
            <a:endParaRPr lang="fr-FR" sz="2000" dirty="0" smtClean="0">
              <a:latin typeface="Arimo"/>
            </a:endParaRPr>
          </a:p>
          <a:p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Câblage dans les règles de l’art et selon les données constructeur</a:t>
            </a:r>
          </a:p>
          <a:p>
            <a:endParaRPr lang="fr-FR" sz="2000" dirty="0" smtClean="0">
              <a:latin typeface="Arimo"/>
            </a:endParaRPr>
          </a:p>
          <a:p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Raccordement des équipements au PC embarqué</a:t>
            </a:r>
          </a:p>
          <a:p>
            <a:endParaRPr lang="fr-FR" sz="2000" dirty="0" smtClean="0">
              <a:latin typeface="Arimo"/>
            </a:endParaRPr>
          </a:p>
          <a:p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Validation et recette de l’installation selon les fiches de recettes constructeur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34647"/>
            <a:ext cx="77354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2"/>
          <a:stretch/>
        </p:blipFill>
        <p:spPr bwMode="auto">
          <a:xfrm>
            <a:off x="529725" y="1631692"/>
            <a:ext cx="7829550" cy="46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3AF306-EB40-40A1-A825-64E71A46224C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9" y="1512469"/>
            <a:ext cx="8787364" cy="49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93" y="1734647"/>
            <a:ext cx="7992888" cy="37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481236"/>
            <a:ext cx="8229600" cy="1143000"/>
          </a:xfrm>
        </p:spPr>
        <p:txBody>
          <a:bodyPr/>
          <a:lstStyle/>
          <a:p>
            <a:r>
              <a:rPr lang="fr-FR" sz="2800" dirty="0" smtClean="0"/>
              <a:t>Installation et configuration du poste d’exploitation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0919" y="173797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dirty="0" smtClean="0">
                <a:latin typeface="Arimo"/>
              </a:rPr>
              <a:t>Le poste d’exploitation situé au dépôt ou au siège de la régie de transport permet l’exploitation des flux vidéos capturés dans les véhicules.</a:t>
            </a:r>
          </a:p>
          <a:p>
            <a:pPr algn="just">
              <a:buNone/>
            </a:pPr>
            <a:endParaRPr lang="fr-FR" sz="2000" dirty="0" smtClean="0">
              <a:latin typeface="Arimo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Installation du logiciel SCENE 4 qui va permettre l’exploitation des flux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Paramétrage du mode de connexion ( IP, SATA/USB, WIFI, 3G/4G 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Définition et sauvegarde des écrans et des cycles de contrôles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Choix des formats d’exportation (.mp4… ou crypté pour exploitation légale 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Paramétrage de cycles de recherche </a:t>
            </a:r>
          </a:p>
          <a:p>
            <a:pPr marL="0" indent="361950" algn="just">
              <a:buNone/>
            </a:pPr>
            <a:r>
              <a:rPr lang="fr-FR" sz="2000" dirty="0" smtClean="0">
                <a:latin typeface="Arimo"/>
              </a:rPr>
              <a:t>d’événements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863" y="1588688"/>
            <a:ext cx="54510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258521" cy="11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19" y="4171407"/>
            <a:ext cx="4533492" cy="11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C431A7-E44C-4E0B-8742-D870A6EDA3BD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55" y="3757434"/>
            <a:ext cx="3532273" cy="27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11" y="3757434"/>
            <a:ext cx="3527014" cy="27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059" y="3757434"/>
            <a:ext cx="3760940" cy="27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55" y="5381497"/>
            <a:ext cx="1277141" cy="9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www.europ-camera.com/188-thickbox/cables-ethernet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3474" y="5113138"/>
            <a:ext cx="1503603" cy="11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39" y="1471287"/>
            <a:ext cx="8796961" cy="49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6"/>
          <a:stretch/>
        </p:blipFill>
        <p:spPr bwMode="auto">
          <a:xfrm>
            <a:off x="15793" y="1450113"/>
            <a:ext cx="9085126" cy="497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Maintenance de l’installation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896" y="1077615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latin typeface="Arimo"/>
              </a:rPr>
              <a:t>L’ensemble des documents de maintenance à la disposition des services propres d’Eolane ou des régies de transport est livré avec le système.</a:t>
            </a:r>
          </a:p>
          <a:p>
            <a:pPr>
              <a:buNone/>
            </a:pPr>
            <a:endParaRPr lang="fr-FR" sz="2000" dirty="0" smtClean="0">
              <a:latin typeface="Arimo"/>
            </a:endParaRPr>
          </a:p>
          <a:p>
            <a:pPr>
              <a:buNone/>
            </a:pPr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Des situations de maintenance curatives sont proposées:</a:t>
            </a: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défaut de câblage </a:t>
            </a: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défaut d’alimentation</a:t>
            </a: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défaut sur le signal vidéo de </a:t>
            </a:r>
          </a:p>
          <a:p>
            <a:pPr marL="442913" lvl="1" indent="-1588">
              <a:buNone/>
            </a:pPr>
            <a:r>
              <a:rPr lang="fr-FR" sz="2000" dirty="0" smtClean="0">
                <a:latin typeface="Arimo"/>
              </a:rPr>
              <a:t>l’écran de contrôle du chauffeur</a:t>
            </a:r>
          </a:p>
          <a:p>
            <a:pPr marL="442913" lvl="1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mo"/>
              </a:rPr>
              <a:t>défaut de formatage du disque</a:t>
            </a:r>
          </a:p>
          <a:p>
            <a:pPr lvl="1"/>
            <a:endParaRPr lang="fr-FR" sz="2000" dirty="0" smtClean="0">
              <a:latin typeface="Arimo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mo"/>
              </a:rPr>
              <a:t>Les procédures de maintenance préventive préconisées par Eolane sont applicables.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032" y="2060848"/>
            <a:ext cx="3075908" cy="44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73"/>
          <a:stretch/>
        </p:blipFill>
        <p:spPr bwMode="auto">
          <a:xfrm>
            <a:off x="4283968" y="1855044"/>
            <a:ext cx="4688972" cy="45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2916" y="1991369"/>
            <a:ext cx="4831084" cy="445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827832-69A0-4FAC-9795-DBF3B3571FC5}" type="datetime1">
              <a:rPr lang="fr-FR" smtClean="0"/>
              <a:pPr/>
              <a:t>07/11/2014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VPE 500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32" y="1098127"/>
            <a:ext cx="8323216" cy="519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MPU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CAMPUS</Template>
  <TotalTime>537</TotalTime>
  <Words>768</Words>
  <Application>Microsoft Office PowerPoint</Application>
  <PresentationFormat>Affichage à l'écran (4:3)</PresentationFormat>
  <Paragraphs>181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CAMPUS</vt:lpstr>
      <vt:lpstr>Vidéo protection embarquée</vt:lpstr>
      <vt:lpstr>Contraintes et particularités de la vidéo protection embarquée</vt:lpstr>
      <vt:lpstr>Les activités: préparation</vt:lpstr>
      <vt:lpstr>Paramétrage du PC embarqué</vt:lpstr>
      <vt:lpstr>Paramétrage du PC embarqué suite</vt:lpstr>
      <vt:lpstr>Paramétrage du PC embarqué fin</vt:lpstr>
      <vt:lpstr>Installation dans le véhicule  (mise en situation)</vt:lpstr>
      <vt:lpstr>Installation et configuration du poste d’exploitation</vt:lpstr>
      <vt:lpstr>Maintenance de l’installation</vt:lpstr>
      <vt:lpstr>Organisation de l’évaluation certificative</vt:lpstr>
      <vt:lpstr>CONFIGURATION DE L’OFFRE</vt:lpstr>
      <vt:lpstr>CONFIGURATION DE L’OFFRE</vt:lpstr>
      <vt:lpstr>NOUS VOUS REMERCIONS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Vidéo protection embarquée</dc:title>
  <dc:creator>alecopidf</dc:creator>
  <cp:lastModifiedBy>Xavier</cp:lastModifiedBy>
  <cp:revision>40</cp:revision>
  <dcterms:modified xsi:type="dcterms:W3CDTF">2014-11-07T12:28:42Z</dcterms:modified>
</cp:coreProperties>
</file>